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0" r:id="rId2"/>
    <p:sldId id="256" r:id="rId3"/>
    <p:sldId id="274" r:id="rId4"/>
    <p:sldId id="276" r:id="rId5"/>
    <p:sldId id="277" r:id="rId6"/>
    <p:sldId id="303" r:id="rId7"/>
    <p:sldId id="278" r:id="rId8"/>
    <p:sldId id="308" r:id="rId9"/>
    <p:sldId id="279" r:id="rId10"/>
    <p:sldId id="292" r:id="rId11"/>
    <p:sldId id="293" r:id="rId12"/>
    <p:sldId id="294" r:id="rId13"/>
    <p:sldId id="295" r:id="rId14"/>
    <p:sldId id="296" r:id="rId15"/>
    <p:sldId id="302" r:id="rId16"/>
    <p:sldId id="297" r:id="rId17"/>
    <p:sldId id="298" r:id="rId18"/>
    <p:sldId id="299" r:id="rId19"/>
    <p:sldId id="300" r:id="rId20"/>
    <p:sldId id="301" r:id="rId21"/>
    <p:sldId id="304" r:id="rId22"/>
    <p:sldId id="307" r:id="rId23"/>
    <p:sldId id="306" r:id="rId24"/>
    <p:sldId id="257" r:id="rId25"/>
    <p:sldId id="281" r:id="rId26"/>
    <p:sldId id="282" r:id="rId27"/>
    <p:sldId id="287" r:id="rId28"/>
    <p:sldId id="289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C8E2634-7446-4532-9A74-84AB9311F55F}">
          <p14:sldIdLst>
            <p14:sldId id="280"/>
            <p14:sldId id="256"/>
            <p14:sldId id="274"/>
            <p14:sldId id="276"/>
            <p14:sldId id="277"/>
            <p14:sldId id="303"/>
            <p14:sldId id="278"/>
            <p14:sldId id="308"/>
            <p14:sldId id="279"/>
            <p14:sldId id="292"/>
            <p14:sldId id="293"/>
            <p14:sldId id="294"/>
            <p14:sldId id="295"/>
            <p14:sldId id="296"/>
            <p14:sldId id="302"/>
            <p14:sldId id="297"/>
            <p14:sldId id="298"/>
            <p14:sldId id="299"/>
            <p14:sldId id="300"/>
            <p14:sldId id="301"/>
            <p14:sldId id="304"/>
            <p14:sldId id="307"/>
            <p14:sldId id="306"/>
            <p14:sldId id="257"/>
            <p14:sldId id="281"/>
            <p14:sldId id="282"/>
            <p14:sldId id="287"/>
            <p14:sldId id="289"/>
          </p14:sldIdLst>
        </p14:section>
        <p14:section name="Раздел без заголовка" id="{9375A172-563E-4214-B1EB-2EBB56D4362D}">
          <p14:sldIdLst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7598E-CC50-4731-AA01-C057B01926C1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BD650-ED7F-4C97-98C4-21B734BF7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8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7ECF-870A-4AC3-A999-83BC0095F07D}" type="datetime1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http://www.o-detstve.ru "</a:t>
            </a:r>
            <a:r>
              <a:rPr lang="ru-RU" smtClean="0"/>
              <a:t>О детстве"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F70-24AB-4184-9C32-1D5531671C73}" type="datetime1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http://www.o-detstve.ru "</a:t>
            </a:r>
            <a:r>
              <a:rPr lang="ru-RU" smtClean="0"/>
              <a:t>О детстве"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020D-CD6C-4EE4-82F1-63FAA3203195}" type="datetime1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http://www.o-detstve.ru "</a:t>
            </a:r>
            <a:r>
              <a:rPr lang="ru-RU" smtClean="0"/>
              <a:t>О детстве"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CE50-14A0-41C1-9626-8F9D7832652C}" type="datetime1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http://www.o-detstve.ru "</a:t>
            </a:r>
            <a:r>
              <a:rPr lang="ru-RU" smtClean="0"/>
              <a:t>О детстве"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FF87-9607-443E-8DBF-24FABF97625C}" type="datetime1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http://www.o-detstve.ru "</a:t>
            </a:r>
            <a:r>
              <a:rPr lang="ru-RU" smtClean="0"/>
              <a:t>О детстве"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4216-0E86-4227-AAD9-D4E1DE9A1A30}" type="datetime1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http://www.o-detstve.ru "</a:t>
            </a:r>
            <a:r>
              <a:rPr lang="ru-RU" smtClean="0"/>
              <a:t>О детстве"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1853-78CD-46BC-9335-DC4C1482CF52}" type="datetime1">
              <a:rPr lang="ru-RU" smtClean="0"/>
              <a:pPr/>
              <a:t>07.03.2019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http://www.o-detstve.ru "</a:t>
            </a:r>
            <a:r>
              <a:rPr lang="ru-RU" smtClean="0"/>
              <a:t>О детстве"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E46E-11B8-4517-AFAB-04A3BFA006C7}" type="datetime1">
              <a:rPr lang="ru-RU" smtClean="0"/>
              <a:pPr/>
              <a:t>07.03.2019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http://www.o-detstve.ru "</a:t>
            </a:r>
            <a:r>
              <a:rPr lang="ru-RU" smtClean="0"/>
              <a:t>О детстве"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1442-501D-43B5-81E5-74D9DAB1895E}" type="datetime1">
              <a:rPr lang="ru-RU" smtClean="0"/>
              <a:pPr/>
              <a:t>07.03.2019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http://www.o-detstve.ru "</a:t>
            </a:r>
            <a:r>
              <a:rPr lang="ru-RU" smtClean="0"/>
              <a:t>О детстве"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4C8B-DDF5-4D17-9455-61357553D803}" type="datetime1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http://www.o-detstve.ru "</a:t>
            </a:r>
            <a:r>
              <a:rPr lang="ru-RU" smtClean="0"/>
              <a:t>О детстве"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1B6D-0B22-4238-B9F9-AA2E060BE7D7}" type="datetime1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http://www.o-detstve.ru "</a:t>
            </a:r>
            <a:r>
              <a:rPr lang="ru-RU" smtClean="0"/>
              <a:t>О детстве"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8B18D-4BA1-459F-94F6-AFEEAB864486}" type="datetime1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http://www.o-detstve.ru "</a:t>
            </a:r>
            <a:r>
              <a:rPr lang="ru-RU" smtClean="0"/>
              <a:t>О детстве"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0818" y="194749"/>
            <a:ext cx="4886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№ 72 «КОРАБЛИК»,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г.Мытищи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2654" y="1939726"/>
            <a:ext cx="45763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Исследовательский проект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«Приключение воды»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7336" y="424750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Хорошилова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О.Н.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старшей логопедической группы 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«Карамелька»</a:t>
            </a:r>
          </a:p>
        </p:txBody>
      </p:sp>
    </p:spTree>
    <p:extLst>
      <p:ext uri="{BB962C8B-B14F-4D97-AF65-F5344CB8AC3E}">
        <p14:creationId xmlns:p14="http://schemas.microsoft.com/office/powerpoint/2010/main" val="23255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0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04860"/>
            <a:ext cx="839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 исследование: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№2 «Есть ли у воды вкус»</a:t>
            </a:r>
          </a:p>
          <a:p>
            <a:pPr algn="ctr"/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00" y="1371600"/>
            <a:ext cx="6172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0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0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04860"/>
            <a:ext cx="839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 исследование: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№3 «Вода растворитель»</a:t>
            </a:r>
          </a:p>
          <a:p>
            <a:pPr algn="ctr"/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347787"/>
            <a:ext cx="54864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5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0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04860"/>
            <a:ext cx="839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 исследование: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№4 «Как очистить воду»</a:t>
            </a:r>
          </a:p>
          <a:p>
            <a:pPr algn="ctr"/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281" y="1371598"/>
            <a:ext cx="6470476" cy="431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4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0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04860"/>
            <a:ext cx="839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 исследование: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№4 «Как очистить воду»</a:t>
            </a:r>
          </a:p>
          <a:p>
            <a:pPr algn="ctr"/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333" y="1196752"/>
            <a:ext cx="3379399" cy="225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299" y="3573016"/>
            <a:ext cx="211223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222" y="1196752"/>
            <a:ext cx="3379400" cy="225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4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0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04860"/>
            <a:ext cx="839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 исследование: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№5 «Что такое снег, как он получается»</a:t>
            </a:r>
          </a:p>
          <a:p>
            <a:pPr algn="ctr"/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371598"/>
            <a:ext cx="7344816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7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0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04860"/>
            <a:ext cx="839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 исследование: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«Круговорот воды в природе»</a:t>
            </a:r>
          </a:p>
          <a:p>
            <a:pPr algn="ctr"/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06218"/>
            <a:ext cx="770485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4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0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04860"/>
            <a:ext cx="839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 исследование: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№6 «Почему нельзя есть снег»</a:t>
            </a:r>
          </a:p>
          <a:p>
            <a:pPr algn="ctr"/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3809" y="1340768"/>
            <a:ext cx="3202607" cy="22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D:\Kisa\МБДОУ 72 КОРАБЛИК\Любознайка\Фото Любознайка старшая группа\IMG_25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317775"/>
            <a:ext cx="3826766" cy="255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0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04860"/>
            <a:ext cx="839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 исследование: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№7 «Сходства и различия льда и снега»</a:t>
            </a:r>
          </a:p>
          <a:p>
            <a:pPr algn="ctr"/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1340769"/>
            <a:ext cx="3960440" cy="264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9" y="1428455"/>
            <a:ext cx="3828912" cy="255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7208" y="4149080"/>
            <a:ext cx="3329585" cy="221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5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0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04860"/>
            <a:ext cx="839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 исследование: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№8 «Поймай ледяную рыбку»</a:t>
            </a:r>
          </a:p>
          <a:p>
            <a:pPr algn="ctr"/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571184" cy="504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9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0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04860"/>
            <a:ext cx="839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 исследование: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№9 «Вода не имеет формы»</a:t>
            </a:r>
          </a:p>
          <a:p>
            <a:pPr algn="ctr"/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C:\Users\ohoro\Downloads\Лепбук Вода\agua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492" y="1378251"/>
            <a:ext cx="3252476" cy="27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ohoro\Downloads\Лепбук Вода\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7" y="1369055"/>
            <a:ext cx="3600787" cy="2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0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0639" y="4487179"/>
            <a:ext cx="662473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Здравствуйте!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ребята из старшей группы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Любим веселиться, играть и узнавать все новое!</a:t>
            </a:r>
          </a:p>
          <a:p>
            <a:pPr algn="just">
              <a:lnSpc>
                <a:spcPct val="150000"/>
              </a:lnSpc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2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1" y="11628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04860"/>
            <a:ext cx="839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 исследование: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№9 «Вода не имеет формы»</a:t>
            </a:r>
          </a:p>
          <a:p>
            <a:pPr algn="ctr"/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8108" y="1371667"/>
            <a:ext cx="4922204" cy="328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4797152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Предложить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налить воду в кувшин, тарелку, стакан. Что мы видим? (Вода принимает форму того предмета, в котором находится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Лед не изменил формы, пока не растаял.</a:t>
            </a:r>
          </a:p>
          <a:p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7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0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04860"/>
            <a:ext cx="839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 исследование: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№10 «Ледяные украшения»</a:t>
            </a:r>
          </a:p>
          <a:p>
            <a:pPr algn="ctr"/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D:\Kisa\МБДОУ 72 КОРАБЛИК\Любознайка\Фото Любознайка 2016\IMG_38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248472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Kisa\МБДОУ 72 КОРАБЛИК\Любознайка\Фото Любознайка 2016\IMG_39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1503" y="1208449"/>
            <a:ext cx="4230927" cy="282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4149080"/>
            <a:ext cx="64186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Предложить детям заморозить воду, используя различные емкости (формочки для льда, чашку или тарелку,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мисочка из фольги).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разнообразия можно замораживать подкрашенную воду. Добавлять пуговки, камешки, ракушки, бусинки,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пайетки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06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0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04860"/>
            <a:ext cx="8399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Давайте украсим наше дерево разноцветными льдинками!</a:t>
            </a:r>
          </a:p>
          <a:p>
            <a:pPr algn="ctr"/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D:\Kisa\МБДОУ 72 КОРАБЛИК\Любознайка\Фото Любознайка 2016\IMG_3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6271592" cy="41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0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D:\Kisa\МБДОУ 72 КОРАБЛИК\Любознайка\Фото Любознайка 2016\IMG_39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3484984" cy="522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3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360" y="0"/>
            <a:ext cx="2952328" cy="239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2688" y="0"/>
            <a:ext cx="3001312" cy="239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90360" cy="239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8500" y="4332324"/>
            <a:ext cx="3058782" cy="250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636" y="4388567"/>
            <a:ext cx="3184564" cy="238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19356"/>
            <a:ext cx="3038636" cy="243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438" y="270892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-Так снежинки становятся разными. В природе, наверное, нет двух совершенно одинаковых снежинок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Снежинка очень легкая, масса одной снежинки от 0, 0001г.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6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842" y="447055"/>
            <a:ext cx="8586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-Каждая снежинка – это маленькая льдинка! Снежинки падают на землю и лежат в сугробе беспорядочно. Снежинки отражают свет в разные стороны, а когда весь свет отражается, мы видим снежок белым.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3" name="Picture 3" descr="C:\Users\ohoro\Downloads\Лепбук Вода\Χαμογελαστός-νιφάδα-χιονιού_4f748f1d1c53b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1856" y="198884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ohoro\Downloads\Лепбук Вода\об-ако-снега-3584680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4691744" y="1988840"/>
            <a:ext cx="3360992" cy="2996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861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3474577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Скрипит снег под ногами только в морозную погоду. Снежинка состоит из множества кристалликов льда, примерзших друг к другу. Когда мы идем, под давлением эти кристаллы  с хрустом ломаются, а так как их очень много, то мы и слышим этот звук.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9820" y="548680"/>
            <a:ext cx="57150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4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5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404664"/>
            <a:ext cx="61206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узнали:</a:t>
            </a:r>
          </a:p>
          <a:p>
            <a:pPr marL="285750" indent="-28575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вода бывает жидкой, твердой и газообразной</a:t>
            </a:r>
          </a:p>
          <a:p>
            <a:pPr marL="285750" indent="-28575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снег скрипит</a:t>
            </a:r>
          </a:p>
          <a:p>
            <a:pPr marL="285750" indent="-28575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нельзя есть снег и лед</a:t>
            </a:r>
          </a:p>
          <a:p>
            <a:pPr marL="285750" indent="-28575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можно очистить грязную воду </a:t>
            </a:r>
          </a:p>
          <a:p>
            <a:pPr marL="285750" indent="-28575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 помощью воды можно украсить деревья на нашем участке</a:t>
            </a:r>
          </a:p>
          <a:p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изучили:</a:t>
            </a:r>
          </a:p>
          <a:p>
            <a:pPr marL="285750" indent="-28575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Свойства воды </a:t>
            </a:r>
          </a:p>
          <a:p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создали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 воспитателем изготовили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назвали его «Превращение воды»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него мы поместили стихи, сказку, загадки, пословицы о воде, снеге, льде и, конечно, интересные опыты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5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12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32656"/>
            <a:ext cx="80648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 algn="just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ходе исследовательской деятельности гипотеза подтвердилась: все знания, которые мы получили, очень интересны.</a:t>
            </a:r>
          </a:p>
          <a:p>
            <a:pPr algn="just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– участники проекта – получили большое удовольствие от исследовательского проекта, так как это дает возможность делать что-то интересное самостоятельно!</a:t>
            </a:r>
          </a:p>
          <a:p>
            <a:pPr algn="just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полученными в ходе проекта знаниями  мы можем  поделиться со своими друзьями и родными.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4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23"/>
            <a:ext cx="9149582" cy="686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142875"/>
            <a:ext cx="84010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0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3" y="412477"/>
            <a:ext cx="83529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очень любим зиму! Вы спросите, почему Зиму?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Зима – веселое время года: можно поиграть в снежки, слепить снежную бабу, покататься на коньках, на лыжах и на санках, ледянках с горки…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5009640"/>
            <a:ext cx="6223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 – самый вкусный праздник – Новый год!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Зима – это самое красивое время года: все кругом сказочно  белоснежное…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751305"/>
            <a:ext cx="3744416" cy="370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9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0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84625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нам стало интересно узнать, что такое снег и лед. Почему  он бывает именно зимой, почему скрипит и блестит,  и главное, почему снег  и лед нельзя есть, ведь на вид они такие аппетитные?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7" y="5520566"/>
            <a:ext cx="633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решили узнать ответы на свои вопросы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9240" y="1988840"/>
            <a:ext cx="3643181" cy="273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C:\Users\ohoro\Downloads\Лепбук Вода\13301053410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624" y="1806576"/>
            <a:ext cx="2438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0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5456" y="188640"/>
            <a:ext cx="82809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 исследования: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интересно узнать, что такое снег, лед; почему снег скрипит; как в льдинку попала веточка; почему снег и лед нельзя есть?</a:t>
            </a:r>
          </a:p>
          <a:p>
            <a:pPr algn="ctr">
              <a:lnSpc>
                <a:spcPct val="150000"/>
              </a:lnSpc>
            </a:pP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заключается в том, что мы попытались узнать самое интересное о свойствах снега и льда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3515" y="2322688"/>
            <a:ext cx="59889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i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исследования</a:t>
            </a:r>
            <a:r>
              <a:rPr lang="ru-RU" sz="24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представление у детей о свойствах и состояниях воды через экспериментальную и исследовательскую деятельность;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условия, побуждающие детей к активной познавательно -  исследовательской деятельности.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умения детей делать выводы и умозаключения, а потом на основе накопленного опыта, реализовать их в самостоятельной творческой деятельности.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интерес и бережное отношение к объектам неживой природы.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1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0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764704"/>
            <a:ext cx="69725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 приемы исследования:</a:t>
            </a:r>
          </a:p>
          <a:p>
            <a:pPr algn="just"/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со взрослыми, наблюдения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Эксперименты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художественной литературой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видеоматериалами (просмотр презентаций, научных фильмов)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и обобщение результатов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1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33" y="4190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617921"/>
            <a:ext cx="777686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проектной деятельности:</a:t>
            </a:r>
          </a:p>
          <a:p>
            <a:pPr algn="just">
              <a:lnSpc>
                <a:spcPct val="150000"/>
              </a:lnSpc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 информации: беседы со взрослыми, просмотр презентаций, научных фильмов, рассматривание иллюстраций по данной теме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деятельность: наблюдения, эксперименты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лепбука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«Превращение воды»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Подведение итогов, выводы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8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33" y="4190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617921"/>
            <a:ext cx="741682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/>
              <a:t> 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сформировалось представление о свойствах и состояниях воды.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Активное участие воспитанников  в проведении опытов и исследований.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умения ставить конкретную задачу, находить ее решение и делать соответствующий вывод.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 детей интереса к исследовательской деятельности,  творческих способностей, познавательной активности.	</a:t>
            </a:r>
          </a:p>
          <a:p>
            <a:pPr algn="ctr">
              <a:lnSpc>
                <a:spcPct val="150000"/>
              </a:lnSpc>
            </a:pP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8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0"/>
            <a:ext cx="9144000" cy="6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04860"/>
            <a:ext cx="8399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 исследование: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№1 «Чем пахнет вода»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00" y="1371600"/>
            <a:ext cx="6172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804</Words>
  <Application>Microsoft Office PowerPoint</Application>
  <PresentationFormat>Экран (4:3)</PresentationFormat>
  <Paragraphs>103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RePack by Diakov</cp:lastModifiedBy>
  <cp:revision>91</cp:revision>
  <dcterms:created xsi:type="dcterms:W3CDTF">2013-11-17T08:39:52Z</dcterms:created>
  <dcterms:modified xsi:type="dcterms:W3CDTF">2019-03-07T18:10:00Z</dcterms:modified>
</cp:coreProperties>
</file>