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6" r:id="rId19"/>
    <p:sldId id="27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63" d="100"/>
          <a:sy n="63" d="100"/>
        </p:scale>
        <p:origin x="9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310-0B4B-40EE-AA7B-AF9ADEC13FF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7BD-BDA7-48B6-854D-B3F00A28C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514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310-0B4B-40EE-AA7B-AF9ADEC13FF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7BD-BDA7-48B6-854D-B3F00A28C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259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310-0B4B-40EE-AA7B-AF9ADEC13FF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7BD-BDA7-48B6-854D-B3F00A28C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5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310-0B4B-40EE-AA7B-AF9ADEC13FF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7BD-BDA7-48B6-854D-B3F00A28C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85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310-0B4B-40EE-AA7B-AF9ADEC13FF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7BD-BDA7-48B6-854D-B3F00A28C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94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310-0B4B-40EE-AA7B-AF9ADEC13FF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7BD-BDA7-48B6-854D-B3F00A28C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73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310-0B4B-40EE-AA7B-AF9ADEC13FF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7BD-BDA7-48B6-854D-B3F00A28C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841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310-0B4B-40EE-AA7B-AF9ADEC13FF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7BD-BDA7-48B6-854D-B3F00A28C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3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310-0B4B-40EE-AA7B-AF9ADEC13FF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7BD-BDA7-48B6-854D-B3F00A28C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78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310-0B4B-40EE-AA7B-AF9ADEC13FF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7BD-BDA7-48B6-854D-B3F00A28C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55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AA310-0B4B-40EE-AA7B-AF9ADEC13FF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0B7BD-BDA7-48B6-854D-B3F00A28C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22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AA310-0B4B-40EE-AA7B-AF9ADEC13FF8}" type="datetimeFigureOut">
              <a:rPr lang="ru-RU" smtClean="0"/>
              <a:t>11.05.2020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0B7BD-BDA7-48B6-854D-B3F00A28C3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105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sp>
        <p:nvSpPr>
          <p:cNvPr id="3" name="TextBox 2"/>
          <p:cNvSpPr txBox="1"/>
          <p:nvPr/>
        </p:nvSpPr>
        <p:spPr>
          <a:xfrm>
            <a:off x="1219765" y="1853915"/>
            <a:ext cx="10106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Презентация на тему:</a:t>
            </a:r>
          </a:p>
          <a:p>
            <a:pPr algn="ctr"/>
            <a:r>
              <a:rPr lang="ru-RU" sz="3600" b="1" i="1" dirty="0" smtClean="0">
                <a:solidFill>
                  <a:srgbClr val="C00000"/>
                </a:solidFill>
              </a:rPr>
              <a:t> </a:t>
            </a:r>
            <a:r>
              <a:rPr lang="ru-RU" sz="4400" b="1" i="1" dirty="0" smtClean="0">
                <a:solidFill>
                  <a:srgbClr val="C00000"/>
                </a:solidFill>
              </a:rPr>
              <a:t>«Животные</a:t>
            </a:r>
          </a:p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на Великой Отечественной войне»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</a:rPr>
              <a:t>(для детей 3-7 лет)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65684" y="3031958"/>
            <a:ext cx="8214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24201" y="454150"/>
            <a:ext cx="9047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</a:rPr>
              <a:t>д</a:t>
            </a:r>
            <a:r>
              <a:rPr lang="ru-RU" sz="2000" b="1" dirty="0" smtClean="0">
                <a:solidFill>
                  <a:srgbClr val="C00000"/>
                </a:solidFill>
              </a:rPr>
              <a:t>етский сад №72 «Кораблик»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6832" y="4507343"/>
            <a:ext cx="4235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Составитель: воспитатель–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Баранова Елена Алексеевна.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МБДОУ №72 «Кораблик»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08752" y="5904118"/>
            <a:ext cx="5278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г. о. Мытищи, 2020г. 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8" b="4222"/>
          <a:stretch/>
        </p:blipFill>
        <p:spPr>
          <a:xfrm>
            <a:off x="2165684" y="3932098"/>
            <a:ext cx="2690115" cy="184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7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6" y="875211"/>
            <a:ext cx="8721634" cy="513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9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6" y="914400"/>
            <a:ext cx="8486503" cy="50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34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370" y="849086"/>
            <a:ext cx="8512629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18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445" y="744581"/>
            <a:ext cx="8128000" cy="539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9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874" y="764002"/>
            <a:ext cx="8334104" cy="535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9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8" y="927287"/>
            <a:ext cx="863019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2492" y="940525"/>
            <a:ext cx="8709523" cy="519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0" y="875210"/>
            <a:ext cx="8786949" cy="521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59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9348" y="1567543"/>
            <a:ext cx="10034451" cy="3762103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Прошло уже 75 лет с того дня, как закончилась Великая Отечественная война. Многое изменилось с тех пор, но мы с вами должны навсегда оставить в своей памяти подвиг, который совершил наш народ ради мира на земле. Мы должны помнить тех, кто погиб  дав нам возможность видеть чистое небо над головой. Но нужно вспоминать и добрых друзей человека, помогавших ему на трудном пути к победе.</a:t>
            </a:r>
            <a:br>
              <a:rPr lang="ru-RU" sz="3200" dirty="0"/>
            </a:b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5533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4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342" y="982688"/>
            <a:ext cx="10034451" cy="345153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/>
              <a:t> </a:t>
            </a:r>
            <a:r>
              <a:rPr lang="ru-RU" sz="5400" b="1" i="1" dirty="0" smtClean="0">
                <a:solidFill>
                  <a:srgbClr val="C00000"/>
                </a:solidFill>
                <a:latin typeface="+mn-lt"/>
              </a:rPr>
              <a:t>Спасибо за внимание!</a:t>
            </a:r>
            <a:endParaRPr lang="ru-RU" sz="5400" b="1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1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2" y="822960"/>
            <a:ext cx="8734697" cy="517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2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434" y="901337"/>
            <a:ext cx="8591006" cy="533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29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39" y="613778"/>
            <a:ext cx="7475438" cy="565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9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4" y="914400"/>
            <a:ext cx="8373292" cy="52643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35" y="3538189"/>
            <a:ext cx="3674711" cy="264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2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868" y="901336"/>
            <a:ext cx="8617131" cy="519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78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114" y="796834"/>
            <a:ext cx="8773886" cy="530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4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06" y="927462"/>
            <a:ext cx="8615906" cy="506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9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3775"/>
          </a:xfr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6" y="809809"/>
            <a:ext cx="8438605" cy="526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59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</TotalTime>
  <Words>101</Words>
  <Application>Microsoft Office PowerPoint</Application>
  <PresentationFormat>Широкоэкранный</PresentationFormat>
  <Paragraphs>13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Прошло уже 75 лет с того дня, как закончилась Великая Отечественная война. Многое изменилось с тех пор, но мы с вами должны навсегда оставить в своей памяти подвиг, который совершил наш народ ради мира на земле. Мы должны помнить тех, кто погиб  дав нам возможность видеть чистое небо над головой. Но нужно вспоминать и добрых друзей человека, помогавших ему на трудном пути к победе. </vt:lpstr>
      <vt:lpstr>   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Маргарита</cp:lastModifiedBy>
  <cp:revision>20</cp:revision>
  <dcterms:created xsi:type="dcterms:W3CDTF">2020-04-23T09:31:10Z</dcterms:created>
  <dcterms:modified xsi:type="dcterms:W3CDTF">2020-05-11T12:13:16Z</dcterms:modified>
</cp:coreProperties>
</file>