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4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6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0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4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4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751-66F5-48A0-916D-EF13592DB33F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2391-9FB5-4A96-AF4A-74E23B4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363557"/>
            <a:ext cx="9144000" cy="2478795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Муниципальное бюджетное дошкольное образовательное учреждение </a:t>
            </a:r>
            <a:br>
              <a:rPr lang="ru-RU" sz="1400" b="1" dirty="0" smtClean="0"/>
            </a:br>
            <a:r>
              <a:rPr lang="ru-RU" sz="1400" b="1" dirty="0" smtClean="0"/>
              <a:t>детский сад №72 «Кораблик»</a:t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Презентация для детей 5-7 лет на тему «Правила поведения в лесу»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3999" y="4792336"/>
            <a:ext cx="10098795" cy="465463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Составила воспитатель Руденок О.В.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52519"/>
            <a:ext cx="5761822" cy="39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605928"/>
            <a:ext cx="3877937" cy="97474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 обижайте лесных насекомых!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320" y="683046"/>
            <a:ext cx="7249099" cy="566266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219" y="1580673"/>
            <a:ext cx="4263527" cy="38115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лесу летают мотыльки, </a:t>
            </a:r>
            <a:br>
              <a:rPr lang="ru-RU" sz="2400" b="1" dirty="0" smtClean="0"/>
            </a:br>
            <a:r>
              <a:rPr lang="ru-RU" sz="2400" b="1" dirty="0" smtClean="0"/>
              <a:t>Ползут козявки и жуки…</a:t>
            </a:r>
            <a:br>
              <a:rPr lang="ru-RU" sz="2400" b="1" dirty="0" smtClean="0"/>
            </a:br>
            <a:r>
              <a:rPr lang="ru-RU" sz="2400" b="1" dirty="0" smtClean="0"/>
              <a:t>Природа мать им жизнь дала. </a:t>
            </a:r>
            <a:br>
              <a:rPr lang="ru-RU" sz="2400" b="1" dirty="0" smtClean="0"/>
            </a:br>
            <a:r>
              <a:rPr lang="ru-RU" sz="2400" b="1" dirty="0" smtClean="0"/>
              <a:t>У них у всех свои дела. </a:t>
            </a:r>
            <a:br>
              <a:rPr lang="ru-RU" sz="2400" b="1" dirty="0" smtClean="0"/>
            </a:br>
            <a:r>
              <a:rPr lang="ru-RU" sz="2400" b="1" dirty="0" smtClean="0"/>
              <a:t>Ты их увидишь на пути – </a:t>
            </a:r>
            <a:br>
              <a:rPr lang="ru-RU" sz="2400" b="1" dirty="0" smtClean="0"/>
            </a:br>
            <a:r>
              <a:rPr lang="ru-RU" sz="2400" b="1" dirty="0" smtClean="0"/>
              <a:t>Не обижай, а отойди ! </a:t>
            </a:r>
            <a:br>
              <a:rPr lang="ru-RU" sz="2400" b="1" dirty="0" smtClean="0"/>
            </a:br>
            <a:r>
              <a:rPr lang="ru-RU" sz="2400" b="1" dirty="0" smtClean="0"/>
              <a:t>Без насекомых лес, друг мой </a:t>
            </a:r>
            <a:br>
              <a:rPr lang="ru-RU" sz="2400" b="1" dirty="0" smtClean="0"/>
            </a:br>
            <a:r>
              <a:rPr lang="ru-RU" sz="2400" b="1" dirty="0" smtClean="0"/>
              <a:t>И одинокий, и пустой…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67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58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сбивайте ногами несъедобные грибы!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1002533"/>
            <a:ext cx="6516725" cy="525504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320" y="1487277"/>
            <a:ext cx="4682169" cy="438171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лесу грибов различных много… </a:t>
            </a:r>
            <a:br>
              <a:rPr lang="ru-RU" sz="2400" b="1" dirty="0" smtClean="0"/>
            </a:br>
            <a:r>
              <a:rPr lang="ru-RU" sz="2400" b="1" dirty="0" smtClean="0"/>
              <a:t>Ты несъедобные не трогай! </a:t>
            </a:r>
            <a:br>
              <a:rPr lang="ru-RU" sz="2400" b="1" dirty="0" smtClean="0"/>
            </a:br>
            <a:r>
              <a:rPr lang="ru-RU" sz="2400" b="1" dirty="0" smtClean="0"/>
              <a:t>В корзинку их не собирай, </a:t>
            </a:r>
            <a:br>
              <a:rPr lang="ru-RU" sz="2400" b="1" dirty="0" smtClean="0"/>
            </a:br>
            <a:r>
              <a:rPr lang="ru-RU" sz="2400" b="1" dirty="0" smtClean="0"/>
              <a:t>Но и ногами не сбивай… </a:t>
            </a:r>
            <a:br>
              <a:rPr lang="ru-RU" sz="2400" b="1" dirty="0" smtClean="0"/>
            </a:br>
            <a:r>
              <a:rPr lang="ru-RU" sz="2400" b="1" dirty="0" smtClean="0"/>
              <a:t>Нужны они лесным зверятам: </a:t>
            </a:r>
            <a:br>
              <a:rPr lang="ru-RU" sz="2400" b="1" dirty="0" smtClean="0"/>
            </a:br>
            <a:r>
              <a:rPr lang="ru-RU" sz="2400" b="1" dirty="0" smtClean="0"/>
              <a:t>Лисичкам, ёжикам, зайчатам… </a:t>
            </a:r>
            <a:br>
              <a:rPr lang="ru-RU" sz="2400" b="1" dirty="0" smtClean="0"/>
            </a:br>
            <a:r>
              <a:rPr lang="ru-RU" sz="2400" b="1" dirty="0" smtClean="0"/>
              <a:t>Их только люди не едят: </a:t>
            </a:r>
            <a:br>
              <a:rPr lang="ru-RU" sz="2400" b="1" dirty="0" smtClean="0"/>
            </a:br>
            <a:r>
              <a:rPr lang="ru-RU" sz="2400" b="1" dirty="0" smtClean="0"/>
              <a:t>В поганках, мухоморах – яд! </a:t>
            </a:r>
            <a:br>
              <a:rPr lang="ru-RU" sz="2400" b="1" dirty="0" smtClean="0"/>
            </a:br>
            <a:r>
              <a:rPr lang="ru-RU" sz="2400" b="1" dirty="0" smtClean="0"/>
              <a:t>Но для зверья лесного всё ж </a:t>
            </a:r>
            <a:br>
              <a:rPr lang="ru-RU" sz="2400" b="1" dirty="0" smtClean="0"/>
            </a:br>
            <a:r>
              <a:rPr lang="ru-RU" sz="2400" b="1" dirty="0" smtClean="0"/>
              <a:t>Тот гриб полезен и хорош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8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79" y="203812"/>
            <a:ext cx="3932237" cy="1327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вырывайте грибы и ягодные кустарники с корнем с корнем!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337" y="1531345"/>
            <a:ext cx="4331351" cy="532665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лесу красиво и светло…</a:t>
            </a:r>
            <a:br>
              <a:rPr lang="ru-RU" sz="2000" b="1" dirty="0" smtClean="0"/>
            </a:br>
            <a:r>
              <a:rPr lang="ru-RU" sz="2000" b="1" dirty="0" smtClean="0"/>
              <a:t>Грибов там много наросло.</a:t>
            </a:r>
            <a:br>
              <a:rPr lang="ru-RU" sz="2000" b="1" dirty="0" smtClean="0"/>
            </a:br>
            <a:r>
              <a:rPr lang="ru-RU" sz="2000" b="1" dirty="0" smtClean="0"/>
              <a:t>Они под елочкой стоят</a:t>
            </a:r>
            <a:br>
              <a:rPr lang="ru-RU" sz="2000" b="1" dirty="0" smtClean="0"/>
            </a:br>
            <a:r>
              <a:rPr lang="ru-RU" sz="2000" b="1" dirty="0" smtClean="0"/>
              <a:t>И грибников к себе манят…</a:t>
            </a:r>
            <a:br>
              <a:rPr lang="ru-RU" sz="2000" b="1" dirty="0" smtClean="0"/>
            </a:br>
            <a:r>
              <a:rPr lang="ru-RU" sz="2000" b="1" dirty="0" smtClean="0"/>
              <a:t>Любой грибник обязан знать:</a:t>
            </a:r>
            <a:br>
              <a:rPr lang="ru-RU" sz="2000" b="1" dirty="0" smtClean="0"/>
            </a:br>
            <a:r>
              <a:rPr lang="ru-RU" sz="2000" b="1" dirty="0" smtClean="0"/>
              <a:t>Нельзя их с корнем вырывать,</a:t>
            </a:r>
            <a:br>
              <a:rPr lang="ru-RU" sz="2000" b="1" dirty="0" smtClean="0"/>
            </a:br>
            <a:r>
              <a:rPr lang="ru-RU" sz="2000" b="1" dirty="0" smtClean="0"/>
              <a:t>Иначе на его пути</a:t>
            </a:r>
            <a:br>
              <a:rPr lang="ru-RU" sz="2000" b="1" dirty="0" smtClean="0"/>
            </a:br>
            <a:r>
              <a:rPr lang="ru-RU" sz="2000" b="1" dirty="0" smtClean="0"/>
              <a:t>Грибам съедобным не расти!</a:t>
            </a:r>
            <a:br>
              <a:rPr lang="ru-RU" sz="2000" b="1" dirty="0" smtClean="0"/>
            </a:br>
            <a:r>
              <a:rPr lang="ru-RU" sz="2000" b="1" dirty="0" smtClean="0"/>
              <a:t>Раз ты собрался по грибы -</a:t>
            </a:r>
            <a:br>
              <a:rPr lang="ru-RU" sz="2000" b="1" dirty="0" smtClean="0"/>
            </a:br>
            <a:r>
              <a:rPr lang="ru-RU" sz="2000" b="1" dirty="0" smtClean="0"/>
              <a:t>С собою острый нож бери; </a:t>
            </a:r>
            <a:br>
              <a:rPr lang="ru-RU" sz="2000" b="1" dirty="0" smtClean="0"/>
            </a:br>
            <a:r>
              <a:rPr lang="ru-RU" sz="2000" b="1" dirty="0" smtClean="0"/>
              <a:t>Им аккуратно гриб срезай –</a:t>
            </a:r>
            <a:br>
              <a:rPr lang="ru-RU" sz="2000" b="1" dirty="0" smtClean="0"/>
            </a:br>
            <a:r>
              <a:rPr lang="ru-RU" sz="2000" b="1" dirty="0" smtClean="0"/>
              <a:t>В земле грибницу оставляй.</a:t>
            </a:r>
            <a:br>
              <a:rPr lang="ru-RU" sz="2000" b="1" dirty="0" smtClean="0"/>
            </a:br>
            <a:r>
              <a:rPr lang="ru-RU" sz="2000" b="1" dirty="0" smtClean="0"/>
              <a:t>А если встретил землянику,</a:t>
            </a:r>
            <a:br>
              <a:rPr lang="ru-RU" sz="2000" b="1" dirty="0" smtClean="0"/>
            </a:br>
            <a:r>
              <a:rPr lang="ru-RU" sz="2000" b="1" dirty="0" smtClean="0"/>
              <a:t>Куст брусники иль черники-</a:t>
            </a:r>
            <a:br>
              <a:rPr lang="ru-RU" sz="2000" b="1" dirty="0" smtClean="0"/>
            </a:br>
            <a:r>
              <a:rPr lang="ru-RU" sz="2000" b="1" dirty="0" smtClean="0"/>
              <a:t>Нежно ягодки сорви,</a:t>
            </a:r>
            <a:br>
              <a:rPr lang="ru-RU" sz="2000" b="1" dirty="0" smtClean="0"/>
            </a:br>
            <a:r>
              <a:rPr lang="ru-RU" sz="2000" b="1" dirty="0" smtClean="0"/>
              <a:t>А куст — оставь, побереги.</a:t>
            </a:r>
            <a:br>
              <a:rPr lang="ru-RU" sz="2000" b="1" dirty="0" smtClean="0"/>
            </a:br>
            <a:r>
              <a:rPr lang="ru-RU" sz="2000" b="1" dirty="0" smtClean="0"/>
              <a:t>Пусть на нем и через год </a:t>
            </a:r>
            <a:br>
              <a:rPr lang="ru-RU" sz="2000" b="1" dirty="0" smtClean="0"/>
            </a:br>
            <a:r>
              <a:rPr lang="ru-RU" sz="2000" b="1" dirty="0" smtClean="0"/>
              <a:t>Много ягод нарастет. </a:t>
            </a: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764" y="418640"/>
            <a:ext cx="7480453" cy="60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55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Пословицы о лесе.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287" y="1288973"/>
            <a:ext cx="4584739" cy="458001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Лес – богатство и краса, береги свои леса.</a:t>
            </a:r>
          </a:p>
          <a:p>
            <a:r>
              <a:rPr lang="ru-RU" sz="2400" b="1" dirty="0" smtClean="0"/>
              <a:t>Враг природы тот, кто леса не бережет.</a:t>
            </a:r>
          </a:p>
          <a:p>
            <a:r>
              <a:rPr lang="ru-RU" sz="2400" b="1" dirty="0" smtClean="0"/>
              <a:t>Много леса – не губи, мало леса – береги, нет леса – посади.</a:t>
            </a:r>
          </a:p>
          <a:p>
            <a:r>
              <a:rPr lang="ru-RU" sz="2400" b="1" dirty="0" smtClean="0"/>
              <a:t>По лесу ходи – под ноги гляди.</a:t>
            </a:r>
          </a:p>
          <a:p>
            <a:r>
              <a:rPr lang="ru-RU" sz="2400" b="1" dirty="0" smtClean="0"/>
              <a:t>Лес не школа, а всех учит.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507" y="627961"/>
            <a:ext cx="6951642" cy="55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18" y="0"/>
            <a:ext cx="12269118" cy="69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4036036" cy="556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Дети!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13552"/>
            <a:ext cx="4036037" cy="4855436"/>
          </a:xfrm>
        </p:spPr>
        <p:txBody>
          <a:bodyPr>
            <a:noAutofit/>
          </a:bodyPr>
          <a:lstStyle/>
          <a:p>
            <a:pPr fontAlgn="base"/>
            <a:r>
              <a:rPr lang="ru-RU" sz="2400" b="1" i="0" dirty="0" smtClean="0">
                <a:effectLst/>
              </a:rPr>
              <a:t>Должны всерьёз вы уяснить:</a:t>
            </a:r>
            <a:br>
              <a:rPr lang="ru-RU" sz="2400" b="1" i="0" dirty="0" smtClean="0">
                <a:effectLst/>
              </a:rPr>
            </a:br>
            <a:r>
              <a:rPr lang="ru-RU" sz="2400" b="1" i="0" dirty="0" smtClean="0">
                <a:effectLst/>
              </a:rPr>
              <a:t>Без взрослых в лес нельзя ходить!</a:t>
            </a:r>
            <a:br>
              <a:rPr lang="ru-RU" sz="2400" b="1" i="0" dirty="0" smtClean="0">
                <a:effectLst/>
              </a:rPr>
            </a:br>
            <a:r>
              <a:rPr lang="ru-RU" sz="2400" b="1" i="0" dirty="0" smtClean="0">
                <a:effectLst/>
              </a:rPr>
              <a:t>Ведь заблудиться так легко:</a:t>
            </a:r>
            <a:br>
              <a:rPr lang="ru-RU" sz="2400" b="1" i="0" dirty="0" smtClean="0">
                <a:effectLst/>
              </a:rPr>
            </a:br>
            <a:r>
              <a:rPr lang="ru-RU" sz="2400" b="1" i="0" dirty="0" smtClean="0">
                <a:effectLst/>
              </a:rPr>
              <a:t>Уйти от дома далеко</a:t>
            </a:r>
            <a:br>
              <a:rPr lang="ru-RU" sz="2400" b="1" i="0" dirty="0" smtClean="0">
                <a:effectLst/>
              </a:rPr>
            </a:br>
            <a:r>
              <a:rPr lang="ru-RU" sz="2400" b="1" i="0" dirty="0" smtClean="0">
                <a:effectLst/>
              </a:rPr>
              <a:t>И не найти назад пути…</a:t>
            </a:r>
            <a:br>
              <a:rPr lang="ru-RU" sz="2400" b="1" i="0" dirty="0" smtClean="0">
                <a:effectLst/>
              </a:rPr>
            </a:br>
            <a:r>
              <a:rPr lang="ru-RU" sz="2400" b="1" i="0" dirty="0" smtClean="0">
                <a:effectLst/>
              </a:rPr>
              <a:t>И больше к маме не прийти.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5183187" y="457201"/>
            <a:ext cx="6843703" cy="56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3894" y="457200"/>
            <a:ext cx="4188131" cy="62245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 шумите в лесу!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456" y="341524"/>
            <a:ext cx="7138930" cy="5883006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40676" y="1156772"/>
            <a:ext cx="4331350" cy="47122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 леса музыка своя… </a:t>
            </a:r>
            <a:br>
              <a:rPr lang="ru-RU" sz="2400" b="1" dirty="0" smtClean="0"/>
            </a:br>
            <a:r>
              <a:rPr lang="ru-RU" sz="2400" b="1" dirty="0" smtClean="0"/>
              <a:t>Её послушайте друзья! </a:t>
            </a:r>
            <a:br>
              <a:rPr lang="ru-RU" sz="2400" b="1" dirty="0" smtClean="0"/>
            </a:br>
            <a:r>
              <a:rPr lang="ru-RU" sz="2400" b="1" dirty="0" smtClean="0"/>
              <a:t>Вот птичьи трели раздались, </a:t>
            </a:r>
            <a:br>
              <a:rPr lang="ru-RU" sz="2400" b="1" dirty="0" smtClean="0"/>
            </a:br>
            <a:r>
              <a:rPr lang="ru-RU" sz="2400" b="1" dirty="0" smtClean="0"/>
              <a:t>Вот белка скачет вверх и вниз, </a:t>
            </a:r>
            <a:br>
              <a:rPr lang="ru-RU" sz="2400" b="1" dirty="0" smtClean="0"/>
            </a:br>
            <a:r>
              <a:rPr lang="ru-RU" sz="2400" b="1" dirty="0" smtClean="0"/>
              <a:t>А вот кузнечик затрещал, </a:t>
            </a:r>
            <a:br>
              <a:rPr lang="ru-RU" sz="2400" b="1" dirty="0" smtClean="0"/>
            </a:br>
            <a:r>
              <a:rPr lang="ru-RU" sz="2400" b="1" dirty="0" smtClean="0"/>
              <a:t>По ветке дятел застучал... </a:t>
            </a:r>
            <a:br>
              <a:rPr lang="ru-RU" sz="2400" b="1" dirty="0" smtClean="0"/>
            </a:br>
            <a:r>
              <a:rPr lang="ru-RU" sz="2400" b="1" dirty="0" smtClean="0"/>
              <a:t>Как много звуков тут и там! </a:t>
            </a:r>
            <a:br>
              <a:rPr lang="ru-RU" sz="2400" b="1" dirty="0" smtClean="0"/>
            </a:br>
            <a:r>
              <a:rPr lang="ru-RU" sz="2400" b="1" dirty="0" smtClean="0"/>
              <a:t>В лесу не нужен шум и гам: </a:t>
            </a:r>
            <a:br>
              <a:rPr lang="ru-RU" sz="2400" b="1" dirty="0" smtClean="0"/>
            </a:br>
            <a:r>
              <a:rPr lang="ru-RU" sz="2400" b="1" dirty="0" smtClean="0"/>
              <a:t>Нельзя шуметь, галдеть, кричать </a:t>
            </a:r>
            <a:br>
              <a:rPr lang="ru-RU" sz="2400" b="1" dirty="0" smtClean="0"/>
            </a:br>
            <a:r>
              <a:rPr lang="ru-RU" sz="2400" b="1" dirty="0" smtClean="0"/>
              <a:t>И громко музыку включать!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207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5" y="457200"/>
            <a:ext cx="4087258" cy="10961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 разжигайте костёр в лесу без взрослых!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69" y="1553378"/>
            <a:ext cx="4968607" cy="43156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Без взрослых с огнём развлекаться опасно </a:t>
            </a:r>
          </a:p>
          <a:p>
            <a:r>
              <a:rPr lang="ru-RU" sz="2000" b="1" dirty="0" smtClean="0"/>
              <a:t>Закончиться может забава ужасно.</a:t>
            </a:r>
          </a:p>
          <a:p>
            <a:r>
              <a:rPr lang="ru-RU" sz="2000" b="1" dirty="0" smtClean="0"/>
              <a:t>В лесу очень сухо бывает порой,</a:t>
            </a:r>
          </a:p>
          <a:p>
            <a:r>
              <a:rPr lang="ru-RU" sz="2000" b="1" dirty="0" smtClean="0"/>
              <a:t>Костёр обернётся серьёзной бедой!</a:t>
            </a:r>
          </a:p>
          <a:p>
            <a:r>
              <a:rPr lang="ru-RU" sz="2000" b="1" dirty="0" smtClean="0"/>
              <a:t>Представьте, что пламя легко разгорится,</a:t>
            </a:r>
          </a:p>
          <a:p>
            <a:r>
              <a:rPr lang="ru-RU" sz="2000" b="1" dirty="0" smtClean="0"/>
              <a:t>Начнёт полыхать, разбегаться искриться –</a:t>
            </a:r>
          </a:p>
          <a:p>
            <a:r>
              <a:rPr lang="ru-RU" sz="2000" b="1" dirty="0" smtClean="0"/>
              <a:t>Его потушить невозможно тогда…</a:t>
            </a:r>
          </a:p>
          <a:p>
            <a:r>
              <a:rPr lang="ru-RU" sz="2000" b="1" dirty="0" smtClean="0"/>
              <a:t>Пожары лесные – большая беда!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457200"/>
            <a:ext cx="6737062" cy="5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4" y="457200"/>
            <a:ext cx="4430502" cy="98601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 оставляйте мусор в лесу!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928" y="564365"/>
            <a:ext cx="6610120" cy="53046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388" y="1443210"/>
            <a:ext cx="4518637" cy="442577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 в поход пришли, ребята…</a:t>
            </a:r>
          </a:p>
          <a:p>
            <a:r>
              <a:rPr lang="ru-RU" sz="2400" b="1" dirty="0" smtClean="0"/>
              <a:t>Отдохнуть, конечно, надо:</a:t>
            </a:r>
          </a:p>
          <a:p>
            <a:r>
              <a:rPr lang="ru-RU" sz="2400" b="1" dirty="0" smtClean="0"/>
              <a:t>Поиграть и порезвиться,</a:t>
            </a:r>
          </a:p>
          <a:p>
            <a:r>
              <a:rPr lang="ru-RU" sz="2400" b="1" dirty="0" smtClean="0"/>
              <a:t>И наесться, и напиться…</a:t>
            </a:r>
          </a:p>
          <a:p>
            <a:r>
              <a:rPr lang="ru-RU" sz="2400" b="1" dirty="0" smtClean="0"/>
              <a:t>Но вокруг остались банки,</a:t>
            </a:r>
          </a:p>
          <a:p>
            <a:r>
              <a:rPr lang="ru-RU" sz="2400" b="1" dirty="0" smtClean="0"/>
              <a:t>Целлофан, железки, склянки…</a:t>
            </a:r>
          </a:p>
          <a:p>
            <a:r>
              <a:rPr lang="ru-RU" sz="2400" b="1" dirty="0" smtClean="0"/>
              <a:t>Оставлять их здесь нельзя!</a:t>
            </a:r>
          </a:p>
          <a:p>
            <a:r>
              <a:rPr lang="ru-RU" sz="2400" b="1" dirty="0" smtClean="0"/>
              <a:t>Не поленимся, друзья:</a:t>
            </a:r>
          </a:p>
          <a:p>
            <a:r>
              <a:rPr lang="ru-RU" sz="2400" b="1" dirty="0" smtClean="0"/>
              <a:t>Мусор тут, в лесу, чужой,</a:t>
            </a:r>
          </a:p>
          <a:p>
            <a:r>
              <a:rPr lang="ru-RU" sz="2400" b="1" dirty="0" smtClean="0"/>
              <a:t>Заберём его с собой!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73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94" y="457200"/>
            <a:ext cx="5241523" cy="9639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ешьте в лесу незнакомые ягоды и грибы!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894" y="1729648"/>
            <a:ext cx="4338140" cy="41393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Никогда не ешьте</a:t>
            </a:r>
          </a:p>
          <a:p>
            <a:r>
              <a:rPr lang="ru-RU" sz="2400" b="1" dirty="0" smtClean="0"/>
              <a:t>Незнакомых ягод…</a:t>
            </a:r>
          </a:p>
          <a:p>
            <a:r>
              <a:rPr lang="ru-RU" sz="2400" b="1" dirty="0" smtClean="0"/>
              <a:t>И грибы-поганки</a:t>
            </a:r>
          </a:p>
          <a:p>
            <a:r>
              <a:rPr lang="ru-RU" sz="2400" b="1" dirty="0" smtClean="0"/>
              <a:t>В рот тащить не надо:</a:t>
            </a:r>
          </a:p>
          <a:p>
            <a:r>
              <a:rPr lang="ru-RU" sz="2400" b="1" dirty="0" smtClean="0"/>
              <a:t>Голова закружится,</a:t>
            </a:r>
          </a:p>
          <a:p>
            <a:r>
              <a:rPr lang="ru-RU" sz="2400" b="1" dirty="0" smtClean="0"/>
              <a:t>Заболит живот</a:t>
            </a:r>
          </a:p>
          <a:p>
            <a:r>
              <a:rPr lang="ru-RU" sz="2400" b="1" dirty="0" smtClean="0"/>
              <a:t>И от отравления</a:t>
            </a:r>
          </a:p>
          <a:p>
            <a:r>
              <a:rPr lang="ru-RU" sz="2400" b="1" dirty="0" smtClean="0"/>
              <a:t>Доктор не спасёт…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552" y="457199"/>
            <a:ext cx="5816906" cy="6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211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 разоряйте птичьи гнезда!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5547" y="572877"/>
            <a:ext cx="4318612" cy="55084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09311"/>
            <a:ext cx="3932237" cy="435967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Дети запомнить должны </a:t>
            </a:r>
            <a:br>
              <a:rPr lang="ru-RU" sz="2400" b="1" dirty="0" smtClean="0"/>
            </a:br>
            <a:r>
              <a:rPr lang="ru-RU" sz="2400" b="1" dirty="0" smtClean="0"/>
              <a:t>И понять: </a:t>
            </a:r>
            <a:br>
              <a:rPr lang="ru-RU" sz="2400" b="1" dirty="0" smtClean="0"/>
            </a:br>
            <a:r>
              <a:rPr lang="ru-RU" sz="2400" b="1" dirty="0" smtClean="0"/>
              <a:t>Гнезда у птичек </a:t>
            </a:r>
            <a:br>
              <a:rPr lang="ru-RU" sz="2400" b="1" dirty="0" smtClean="0"/>
            </a:br>
            <a:r>
              <a:rPr lang="ru-RU" sz="2400" b="1" dirty="0" smtClean="0"/>
              <a:t>Нельзя разорять! </a:t>
            </a:r>
            <a:br>
              <a:rPr lang="ru-RU" sz="2400" b="1" dirty="0" smtClean="0"/>
            </a:br>
            <a:r>
              <a:rPr lang="ru-RU" sz="2400" b="1" dirty="0" smtClean="0"/>
              <a:t>Если в траве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Увидали яйцо</a:t>
            </a:r>
            <a:br>
              <a:rPr lang="ru-RU" sz="2400" b="1" dirty="0" smtClean="0"/>
            </a:br>
            <a:r>
              <a:rPr lang="ru-RU" sz="2400" b="1" dirty="0" smtClean="0"/>
              <a:t>Или услышали </a:t>
            </a:r>
            <a:br>
              <a:rPr lang="ru-RU" sz="2400" b="1" dirty="0" smtClean="0"/>
            </a:br>
            <a:r>
              <a:rPr lang="ru-RU" sz="2400" b="1" dirty="0" smtClean="0"/>
              <a:t>Крики птенцов, </a:t>
            </a:r>
            <a:br>
              <a:rPr lang="ru-RU" sz="2400" b="1" dirty="0" smtClean="0"/>
            </a:br>
            <a:r>
              <a:rPr lang="ru-RU" sz="2400" b="1" dirty="0" smtClean="0"/>
              <a:t>Не приближайтесь, </a:t>
            </a:r>
            <a:br>
              <a:rPr lang="ru-RU" sz="2400" b="1" dirty="0" smtClean="0"/>
            </a:br>
            <a:r>
              <a:rPr lang="ru-RU" sz="2400" b="1" dirty="0" smtClean="0"/>
              <a:t>Не лезьте туда </a:t>
            </a:r>
            <a:br>
              <a:rPr lang="ru-RU" sz="2400" b="1" dirty="0" smtClean="0"/>
            </a:br>
            <a:r>
              <a:rPr lang="ru-RU" sz="2400" b="1" dirty="0" smtClean="0"/>
              <a:t>И не тревожьте </a:t>
            </a:r>
            <a:br>
              <a:rPr lang="ru-RU" sz="2400" b="1" dirty="0" smtClean="0"/>
            </a:br>
            <a:r>
              <a:rPr lang="ru-RU" sz="2400" b="1" dirty="0" smtClean="0"/>
              <a:t>Ни птиц, ни гнезда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73" y="539827"/>
            <a:ext cx="4869454" cy="6169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Не разоряйте муравейники! 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406" y="1288973"/>
            <a:ext cx="4869454" cy="5288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Муравьи – лесные санитары; </a:t>
            </a:r>
            <a:br>
              <a:rPr lang="ru-RU" sz="2400" b="1" dirty="0" smtClean="0"/>
            </a:br>
            <a:r>
              <a:rPr lang="ru-RU" sz="2400" b="1" dirty="0" smtClean="0"/>
              <a:t>Так прозвали люди их недаром! </a:t>
            </a:r>
            <a:br>
              <a:rPr lang="ru-RU" sz="2400" b="1" dirty="0" smtClean="0"/>
            </a:br>
            <a:r>
              <a:rPr lang="ru-RU" sz="2400" b="1" dirty="0" smtClean="0"/>
              <a:t>Чтобы лес красив был и здоров, </a:t>
            </a:r>
            <a:br>
              <a:rPr lang="ru-RU" sz="2400" b="1" dirty="0" smtClean="0"/>
            </a:br>
            <a:r>
              <a:rPr lang="ru-RU" sz="2400" b="1" dirty="0" smtClean="0"/>
              <a:t>Без личинок вредных и жуков, </a:t>
            </a:r>
            <a:br>
              <a:rPr lang="ru-RU" sz="2400" b="1" dirty="0" smtClean="0"/>
            </a:br>
            <a:r>
              <a:rPr lang="ru-RU" sz="2400" b="1" dirty="0" smtClean="0"/>
              <a:t>Муравьи на страже день и ночь: </a:t>
            </a:r>
            <a:br>
              <a:rPr lang="ru-RU" sz="2400" b="1" dirty="0" smtClean="0"/>
            </a:br>
            <a:r>
              <a:rPr lang="ru-RU" sz="2400" b="1" dirty="0" smtClean="0"/>
              <a:t>Гонят разных короедов прочь! </a:t>
            </a:r>
            <a:br>
              <a:rPr lang="ru-RU" sz="2400" b="1" dirty="0" smtClean="0"/>
            </a:br>
            <a:r>
              <a:rPr lang="ru-RU" sz="2400" b="1" dirty="0" smtClean="0"/>
              <a:t>Только ты им, друг мой, не мешай! </a:t>
            </a:r>
            <a:br>
              <a:rPr lang="ru-RU" sz="2400" b="1" dirty="0" smtClean="0"/>
            </a:br>
            <a:r>
              <a:rPr lang="ru-RU" sz="2400" b="1" dirty="0" smtClean="0"/>
              <a:t>Муравейники не разоряй! </a:t>
            </a:r>
            <a:br>
              <a:rPr lang="ru-RU" sz="2400" b="1" dirty="0" smtClean="0"/>
            </a:br>
            <a:r>
              <a:rPr lang="ru-RU" sz="2400" b="1" dirty="0" smtClean="0"/>
              <a:t>Эти санитары так нужны </a:t>
            </a:r>
            <a:br>
              <a:rPr lang="ru-RU" sz="2400" b="1" dirty="0" smtClean="0"/>
            </a:br>
            <a:r>
              <a:rPr lang="ru-RU" sz="2400" b="1" dirty="0" smtClean="0"/>
              <a:t>Для лесов твоей родной страны!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994" y="638978"/>
            <a:ext cx="6970005" cy="59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2" y="429658"/>
            <a:ext cx="4043189" cy="10025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забирайте из леса домой животных !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5" y="429658"/>
            <a:ext cx="7159242" cy="58279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31345"/>
            <a:ext cx="3932237" cy="433764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/>
              <a:t>Для ёжиков и белок </a:t>
            </a:r>
            <a:br>
              <a:rPr lang="ru-RU" sz="2400" b="1" dirty="0" smtClean="0"/>
            </a:br>
            <a:r>
              <a:rPr lang="ru-RU" sz="2400" b="1" dirty="0" smtClean="0"/>
              <a:t>Лес – это дом родной. </a:t>
            </a:r>
            <a:br>
              <a:rPr lang="ru-RU" sz="2400" b="1" dirty="0" smtClean="0"/>
            </a:br>
            <a:r>
              <a:rPr lang="ru-RU" sz="2400" b="1" dirty="0" smtClean="0"/>
              <a:t>Они живут там смело </a:t>
            </a:r>
            <a:br>
              <a:rPr lang="ru-RU" sz="2400" b="1" dirty="0" smtClean="0"/>
            </a:br>
            <a:r>
              <a:rPr lang="ru-RU" sz="2400" b="1" dirty="0" smtClean="0"/>
              <a:t>И летом и зимой: </a:t>
            </a:r>
            <a:br>
              <a:rPr lang="ru-RU" sz="2400" b="1" dirty="0" smtClean="0"/>
            </a:br>
            <a:r>
              <a:rPr lang="ru-RU" sz="2400" b="1" dirty="0" smtClean="0"/>
              <a:t>Находят пропитанье </a:t>
            </a:r>
            <a:br>
              <a:rPr lang="ru-RU" sz="2400" b="1" dirty="0" smtClean="0"/>
            </a:br>
            <a:r>
              <a:rPr lang="ru-RU" sz="2400" b="1" dirty="0" smtClean="0"/>
              <a:t>Своих детей растят </a:t>
            </a:r>
            <a:br>
              <a:rPr lang="ru-RU" sz="2400" b="1" dirty="0" smtClean="0"/>
            </a:br>
            <a:r>
              <a:rPr lang="ru-RU" sz="2400" b="1" dirty="0" smtClean="0"/>
              <a:t>И уходить из леса </a:t>
            </a:r>
            <a:br>
              <a:rPr lang="ru-RU" sz="2400" b="1" dirty="0" smtClean="0"/>
            </a:br>
            <a:r>
              <a:rPr lang="ru-RU" sz="2400" b="1" dirty="0" smtClean="0"/>
              <a:t>Нисколько не хотят… </a:t>
            </a:r>
            <a:br>
              <a:rPr lang="ru-RU" sz="2400" b="1" dirty="0" smtClean="0"/>
            </a:br>
            <a:r>
              <a:rPr lang="ru-RU" sz="2400" b="1" dirty="0" smtClean="0"/>
              <a:t>Поэтому не стоит </a:t>
            </a:r>
            <a:br>
              <a:rPr lang="ru-RU" sz="2400" b="1" dirty="0" smtClean="0"/>
            </a:br>
            <a:r>
              <a:rPr lang="ru-RU" sz="2400" b="1" dirty="0" smtClean="0"/>
              <a:t>Их в город забирать… </a:t>
            </a:r>
            <a:br>
              <a:rPr lang="ru-RU" sz="2400" b="1" dirty="0" smtClean="0"/>
            </a:br>
            <a:r>
              <a:rPr lang="ru-RU" sz="2400" b="1" dirty="0" smtClean="0"/>
              <a:t>Поверь: они в неволе </a:t>
            </a:r>
            <a:br>
              <a:rPr lang="ru-RU" sz="2400" b="1" dirty="0" smtClean="0"/>
            </a:br>
            <a:r>
              <a:rPr lang="ru-RU" sz="2400" b="1" dirty="0" smtClean="0"/>
              <a:t>Не будут есть и спать…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58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301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 детский сад №72 «Кораблик»       Презентация для детей 5-7 лет на тему «Правила поведения в лесу»</vt:lpstr>
      <vt:lpstr>Дети!</vt:lpstr>
      <vt:lpstr>Не шумите в лесу!</vt:lpstr>
      <vt:lpstr>Не разжигайте костёр в лесу без взрослых!</vt:lpstr>
      <vt:lpstr>Не оставляйте мусор в лесу!</vt:lpstr>
      <vt:lpstr>Не ешьте в лесу незнакомые ягоды и грибы!</vt:lpstr>
      <vt:lpstr>Не разоряйте птичьи гнезда!</vt:lpstr>
      <vt:lpstr>Не разоряйте муравейники! </vt:lpstr>
      <vt:lpstr>Не забирайте из леса домой животных ! </vt:lpstr>
      <vt:lpstr>Не обижайте лесных насекомых! </vt:lpstr>
      <vt:lpstr>Не сбивайте ногами несъедобные грибы! </vt:lpstr>
      <vt:lpstr>Не вырывайте грибы и ягодные кустарники с корнем с корнем! </vt:lpstr>
      <vt:lpstr>Пословицы о лесе.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Игорян</dc:creator>
  <cp:lastModifiedBy>Игорян</cp:lastModifiedBy>
  <cp:revision>18</cp:revision>
  <dcterms:created xsi:type="dcterms:W3CDTF">2020-05-13T08:41:42Z</dcterms:created>
  <dcterms:modified xsi:type="dcterms:W3CDTF">2020-05-13T13:29:59Z</dcterms:modified>
</cp:coreProperties>
</file>