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3651E-DBD8-4879-AC0D-CE2A56BD4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583" y="2454966"/>
            <a:ext cx="11688417" cy="1689652"/>
          </a:xfrm>
        </p:spPr>
        <p:txBody>
          <a:bodyPr/>
          <a:lstStyle/>
          <a:p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«Веселые кружочки-забавные дружочки»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детей4-5лет/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DD379-7CDF-4034-8E19-767B166712BD}"/>
              </a:ext>
            </a:extLst>
          </p:cNvPr>
          <p:cNvSpPr txBox="1"/>
          <p:nvPr/>
        </p:nvSpPr>
        <p:spPr>
          <a:xfrm>
            <a:off x="813352" y="467137"/>
            <a:ext cx="11143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№72 «Кораблик»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8181E2-1C14-435A-BCB0-AD09F19EE8AF}"/>
              </a:ext>
            </a:extLst>
          </p:cNvPr>
          <p:cNvSpPr txBox="1"/>
          <p:nvPr/>
        </p:nvSpPr>
        <p:spPr>
          <a:xfrm>
            <a:off x="8067260" y="5247860"/>
            <a:ext cx="3766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воспитатель-Ахмедова Н.Х. МБДОУ №72 «Кораблик»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183B7-8CB5-4B13-970F-C464E4D4D2DD}"/>
              </a:ext>
            </a:extLst>
          </p:cNvPr>
          <p:cNvSpPr txBox="1"/>
          <p:nvPr/>
        </p:nvSpPr>
        <p:spPr>
          <a:xfrm>
            <a:off x="4991431" y="5995338"/>
            <a:ext cx="2441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о. Мытищи 2020г.</a:t>
            </a:r>
          </a:p>
        </p:txBody>
      </p:sp>
    </p:spTree>
    <p:extLst>
      <p:ext uri="{BB962C8B-B14F-4D97-AF65-F5344CB8AC3E}">
        <p14:creationId xmlns:p14="http://schemas.microsoft.com/office/powerpoint/2010/main" val="43046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12ADE9-E08F-4CB1-93A4-5F2277E4A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6746" y="211873"/>
            <a:ext cx="5577289" cy="664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73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5CF894-913E-44AB-9CDB-E908A615A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2235" y="611256"/>
            <a:ext cx="8567530" cy="563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7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648D0-EBDE-4FB9-AE8C-528140D56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585947"/>
          </a:xfrm>
        </p:spPr>
        <p:txBody>
          <a:bodyPr>
            <a:normAutofit/>
          </a:bodyPr>
          <a:lstStyle/>
          <a:p>
            <a:r>
              <a:rPr lang="ru-RU" sz="2800" dirty="0"/>
              <a:t>Время рисовать с детьми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EC5CA5-4673-4776-ADEC-A9951663E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417" y="1908313"/>
            <a:ext cx="7017488" cy="3467107"/>
          </a:xfrm>
        </p:spPr>
        <p:txBody>
          <a:bodyPr>
            <a:normAutofit/>
          </a:bodyPr>
          <a:lstStyle/>
          <a:p>
            <a:r>
              <a:rPr lang="ru-RU" dirty="0"/>
              <a:t>С помощью обычных геометрических фигур и простых  схем, детишки  смогут самостоятельно рисовать желаемых персонажей </a:t>
            </a:r>
            <a:r>
              <a:rPr lang="ru-RU"/>
              <a:t>и освоят </a:t>
            </a:r>
            <a:r>
              <a:rPr lang="ru-RU" dirty="0"/>
              <a:t>геометрические фигуры.</a:t>
            </a:r>
          </a:p>
        </p:txBody>
      </p:sp>
    </p:spTree>
    <p:extLst>
      <p:ext uri="{BB962C8B-B14F-4D97-AF65-F5344CB8AC3E}">
        <p14:creationId xmlns:p14="http://schemas.microsoft.com/office/powerpoint/2010/main" val="3820244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782111-4B37-4D9B-9552-7E5777EC1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5774" y="248478"/>
            <a:ext cx="4802521" cy="629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9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650933-A92F-4D46-927D-825648B07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3482" y="437322"/>
            <a:ext cx="5873198" cy="57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8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3853F8-6D17-47DB-B3FF-18D22792B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9684" y="218660"/>
            <a:ext cx="4812631" cy="63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0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BF5504-69D3-414E-8065-787930928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6871" y="576471"/>
            <a:ext cx="5009320" cy="551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52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F23967-2A5A-4B3E-840D-6B5588E36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7478" y="606288"/>
            <a:ext cx="5277679" cy="561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8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C74D8F-C845-4784-84F5-49BBE0AD8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4721" y="417444"/>
            <a:ext cx="5062558" cy="611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81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42ECBD-139A-4BFB-B07A-240BE4C9F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7479" y="864704"/>
            <a:ext cx="5496338" cy="563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58327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Override1.xml><?xml version="1.0" encoding="utf-8"?>
<a:themeOverride xmlns:a="http://schemas.openxmlformats.org/drawingml/2006/main">
  <a:clrScheme name="Badge">
    <a:dk1>
      <a:sysClr val="windowText" lastClr="000000"/>
    </a:dk1>
    <a:lt1>
      <a:sysClr val="window" lastClr="FFFFFF"/>
    </a:lt1>
    <a:dk2>
      <a:srgbClr val="171312"/>
    </a:dk2>
    <a:lt2>
      <a:srgbClr val="F7F0DF"/>
    </a:lt2>
    <a:accent1>
      <a:srgbClr val="53AE6E"/>
    </a:accent1>
    <a:accent2>
      <a:srgbClr val="326267"/>
    </a:accent2>
    <a:accent3>
      <a:srgbClr val="C5C34A"/>
    </a:accent3>
    <a:accent4>
      <a:srgbClr val="BF6546"/>
    </a:accent4>
    <a:accent5>
      <a:srgbClr val="81B5A8"/>
    </a:accent5>
    <a:accent6>
      <a:srgbClr val="636455"/>
    </a:accent6>
    <a:hlink>
      <a:srgbClr val="81B5A8"/>
    </a:hlink>
    <a:folHlink>
      <a:srgbClr val="93688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105</Words>
  <Application>Microsoft Office PowerPoint</Application>
  <PresentationFormat>Широкоэкранный</PresentationFormat>
  <Paragraphs>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Corbel</vt:lpstr>
      <vt:lpstr>Gill Sans MT</vt:lpstr>
      <vt:lpstr>Impact</vt:lpstr>
      <vt:lpstr>Times New Roman</vt:lpstr>
      <vt:lpstr>Эмблема</vt:lpstr>
      <vt:lpstr>                Презентация на тему: «Веселые кружочки-забавные дружочки»  /для детей4-5лет/                                                                                                                                               </vt:lpstr>
      <vt:lpstr>Время рисовать с детьми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№72 «Кораблик»      Презентация на тему: «Веселые кружочки-забавные дружочки»  для детей4-5лет               Составитель:воспитатель-Ахмедова Н.Х.  Мытищи 2020г</dc:title>
  <dc:creator>Lenovo User</dc:creator>
  <cp:lastModifiedBy>Lenovo User</cp:lastModifiedBy>
  <cp:revision>17</cp:revision>
  <dcterms:created xsi:type="dcterms:W3CDTF">2020-05-12T08:35:01Z</dcterms:created>
  <dcterms:modified xsi:type="dcterms:W3CDTF">2020-05-13T12:10:49Z</dcterms:modified>
</cp:coreProperties>
</file>