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2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1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8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2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1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4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7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1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1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14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4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694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582CDD-6D0D-44A8-9785-76F8A3E4B11F}"/>
              </a:ext>
            </a:extLst>
          </p:cNvPr>
          <p:cNvSpPr txBox="1"/>
          <p:nvPr/>
        </p:nvSpPr>
        <p:spPr>
          <a:xfrm>
            <a:off x="1539794" y="304933"/>
            <a:ext cx="871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/>
              <a:t> №72 «Кораблик»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8047-36C8-46B7-AC24-30027BB34E40}"/>
              </a:ext>
            </a:extLst>
          </p:cNvPr>
          <p:cNvSpPr txBox="1"/>
          <p:nvPr/>
        </p:nvSpPr>
        <p:spPr>
          <a:xfrm>
            <a:off x="8818313" y="5513086"/>
            <a:ext cx="2966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Составитель: воспитатель-Ахмедова Н.Х. МБДОУ №72 «Кораблик»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70446-A837-4BBA-9DE3-77C6F9D971D5}"/>
              </a:ext>
            </a:extLst>
          </p:cNvPr>
          <p:cNvSpPr txBox="1"/>
          <p:nvPr/>
        </p:nvSpPr>
        <p:spPr>
          <a:xfrm>
            <a:off x="4572000" y="6310065"/>
            <a:ext cx="324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г.о.Мытищи</a:t>
            </a:r>
            <a:r>
              <a:rPr lang="ru-RU" dirty="0"/>
              <a:t> 2020г.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0AB08564-2210-4A56-98AE-4528BCFD9E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Презентация на тему:</a:t>
            </a:r>
            <a:br>
              <a:rPr lang="ru-RU" sz="3200" dirty="0"/>
            </a:br>
            <a:r>
              <a:rPr lang="ru-RU" sz="3200" dirty="0"/>
              <a:t>«Слова-неприятели»</a:t>
            </a:r>
            <a:br>
              <a:rPr lang="ru-RU" sz="3200" dirty="0"/>
            </a:br>
            <a:r>
              <a:rPr lang="ru-RU" sz="3200" dirty="0"/>
              <a:t>/4-6 лет/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4631EE-DB33-4C41-A5B7-0BC83B3B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75" y="421584"/>
            <a:ext cx="4864732" cy="55192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B8A248-5A85-4E1B-B9AB-E18F5D966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29" y="1043610"/>
            <a:ext cx="3041374" cy="44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94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25DD72-A846-48E7-BBDA-F53DD1426C6D}"/>
              </a:ext>
            </a:extLst>
          </p:cNvPr>
          <p:cNvSpPr txBox="1"/>
          <p:nvPr/>
        </p:nvSpPr>
        <p:spPr>
          <a:xfrm>
            <a:off x="1800436" y="537891"/>
            <a:ext cx="9099396" cy="521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B444C-A373-438B-A630-F56CAD29550A}"/>
              </a:ext>
            </a:extLst>
          </p:cNvPr>
          <p:cNvSpPr txBox="1"/>
          <p:nvPr/>
        </p:nvSpPr>
        <p:spPr>
          <a:xfrm>
            <a:off x="213423" y="60838"/>
            <a:ext cx="11733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Теперь, мы с Вами знаем какие они,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«Слова-неприятели»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Давайте сейчас на примере попробуем их отгадать</a:t>
            </a:r>
            <a:r>
              <a:rPr lang="ru-RU" dirty="0"/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71C9F3-28E5-4783-917E-EC2B83250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53" y="4054910"/>
            <a:ext cx="3568574" cy="26142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54A356-6ABF-46FE-9C37-0CAD54CBC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55" y="1397158"/>
            <a:ext cx="3973972" cy="261429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8E24DB-1872-4981-BFF9-EE1C5AB4A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78" y="1397158"/>
            <a:ext cx="3568573" cy="26142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CD0D654-16B1-4B18-9081-32765A2F08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8" y="4062693"/>
            <a:ext cx="3380132" cy="26142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B034B5-2F25-4734-BE54-8E6D223A11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7" y="1397924"/>
            <a:ext cx="3697966" cy="26142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28B319-3850-48D2-9372-D96FBA8438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35" y="1441386"/>
            <a:ext cx="1735170" cy="24746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BB2A3A-ACFA-49CB-B973-04E39EF67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64" y="1420132"/>
            <a:ext cx="1908314" cy="24958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4A2D51-9FF6-423B-A398-C22B121CE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959" y="1437640"/>
            <a:ext cx="1766692" cy="25333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050A1C-CC6E-4509-9E8C-06273C5D8F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8" y="4062693"/>
            <a:ext cx="1804886" cy="26065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6A67C90-EBDC-433F-9E64-67E60A0059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40" y="4062693"/>
            <a:ext cx="1784287" cy="260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2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5916BC-095D-40EA-A26C-0D1F3FEFC6AF}"/>
              </a:ext>
            </a:extLst>
          </p:cNvPr>
          <p:cNvSpPr txBox="1"/>
          <p:nvPr/>
        </p:nvSpPr>
        <p:spPr>
          <a:xfrm>
            <a:off x="1613452" y="89579"/>
            <a:ext cx="8965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нам пришла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«загадка»,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 ней идет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«отгадка» 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загадку отгадал, значит, на занятии не зевал.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EE06A-9539-42A5-891B-FBD58EA7136E}"/>
              </a:ext>
            </a:extLst>
          </p:cNvPr>
          <p:cNvSpPr txBox="1"/>
          <p:nvPr/>
        </p:nvSpPr>
        <p:spPr>
          <a:xfrm>
            <a:off x="565082" y="1304559"/>
            <a:ext cx="3220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мой стук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Слышится вокруг.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Червякам я 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враг</a:t>
            </a:r>
            <a:r>
              <a:rPr lang="ru-RU" sz="24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деревьям 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друг.</a:t>
            </a:r>
            <a:r>
              <a:rPr lang="ru-RU" sz="24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36760-0C81-453F-AD20-4866534583AC}"/>
              </a:ext>
            </a:extLst>
          </p:cNvPr>
          <p:cNvSpPr txBox="1"/>
          <p:nvPr/>
        </p:nvSpPr>
        <p:spPr>
          <a:xfrm>
            <a:off x="6426394" y="1363409"/>
            <a:ext cx="2474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Вишу 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высоко,</a:t>
            </a:r>
            <a:r>
              <a:rPr lang="ru-RU" sz="24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падаю 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низко,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снаружи 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горько,</a:t>
            </a:r>
            <a:r>
              <a:rPr lang="ru-RU" sz="24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 внутри 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сладко</a:t>
            </a:r>
            <a:r>
              <a:rPr lang="ru-RU" dirty="0">
                <a:solidFill>
                  <a:srgbClr val="C00000"/>
                </a:solidFill>
                <a:latin typeface="Helvetica Neue"/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FCF04E-3324-405C-9147-F18F48A3BA91}"/>
              </a:ext>
            </a:extLst>
          </p:cNvPr>
          <p:cNvSpPr txBox="1"/>
          <p:nvPr/>
        </p:nvSpPr>
        <p:spPr>
          <a:xfrm>
            <a:off x="548378" y="3700017"/>
            <a:ext cx="3433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антоним к слову 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лето,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шубу снежную одета,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люблю мороз сама,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я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98653-313F-4826-8DFE-39A107FE4E46}"/>
              </a:ext>
            </a:extLst>
          </p:cNvPr>
          <p:cNvSpPr txBox="1"/>
          <p:nvPr/>
        </p:nvSpPr>
        <p:spPr>
          <a:xfrm>
            <a:off x="6445944" y="3779530"/>
            <a:ext cx="3578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бываю без 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начала,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Близкий родственник причала.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Делу всякому венец.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Называюсь я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A14A39-E584-4069-AF9E-EB48CA172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33" y="1194770"/>
            <a:ext cx="2157510" cy="2104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AD4B22-664F-4117-A20D-2D596359F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71" y="1221895"/>
            <a:ext cx="2209023" cy="209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BF87AB-1508-40FE-8AD2-C0E71CAE1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71" y="4038938"/>
            <a:ext cx="2310016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8F2CD50-803E-4148-AF4A-5689E5815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33" y="3848982"/>
            <a:ext cx="2227086" cy="2104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907204-61C0-48D2-831B-95298DDE0D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26" y="767207"/>
            <a:ext cx="2715403" cy="28552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5E270C8-75D9-41A9-89AF-D3FD73BCE5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329" y="3544864"/>
            <a:ext cx="2869845" cy="294077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A97538-A637-4862-B8CE-638EC202D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024" y="865229"/>
            <a:ext cx="3242903" cy="26502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E75125E-6323-432C-91EB-2C60126F0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370" y="3256052"/>
            <a:ext cx="2660636" cy="329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3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F3278F-98D3-4720-8204-C6F3CFE77721}"/>
              </a:ext>
            </a:extLst>
          </p:cNvPr>
          <p:cNvSpPr txBox="1"/>
          <p:nvPr/>
        </p:nvSpPr>
        <p:spPr>
          <a:xfrm>
            <a:off x="1260088" y="490654"/>
            <a:ext cx="10437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волшебном мире слов жили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«Слова-неприятели»,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постоянно спорили и делали все наоборот.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с ними знакомиться.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596281-4EA3-448B-A286-D08426C9B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61" y="2540240"/>
            <a:ext cx="5953539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7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5CBB20-A73E-4F51-A15E-4229C66D971E}"/>
              </a:ext>
            </a:extLst>
          </p:cNvPr>
          <p:cNvSpPr/>
          <p:nvPr/>
        </p:nvSpPr>
        <p:spPr>
          <a:xfrm>
            <a:off x="5312678" y="2930590"/>
            <a:ext cx="622170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Слон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большой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идет по саду,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Муха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маленькая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рядом.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Слон большой, почти огромный,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А размер у мухи - скромный!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3A2B4D-7CF9-4AEF-8AC0-10DF6661E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6" y="934274"/>
            <a:ext cx="4661884" cy="52898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4C44EC-2492-439A-82F0-F927A5E4C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31" y="934274"/>
            <a:ext cx="2704671" cy="1953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4CBFD6-50EB-47A4-9D43-6282FE9DF2AB}"/>
              </a:ext>
            </a:extLst>
          </p:cNvPr>
          <p:cNvSpPr txBox="1"/>
          <p:nvPr/>
        </p:nvSpPr>
        <p:spPr>
          <a:xfrm>
            <a:off x="1178346" y="203095"/>
            <a:ext cx="314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44990-5373-434F-87CF-DFF357038EF1}"/>
              </a:ext>
            </a:extLst>
          </p:cNvPr>
          <p:cNvSpPr txBox="1"/>
          <p:nvPr/>
        </p:nvSpPr>
        <p:spPr>
          <a:xfrm>
            <a:off x="8635403" y="307075"/>
            <a:ext cx="2704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</a:t>
            </a:r>
          </a:p>
        </p:txBody>
      </p:sp>
    </p:spTree>
    <p:extLst>
      <p:ext uri="{BB962C8B-B14F-4D97-AF65-F5344CB8AC3E}">
        <p14:creationId xmlns:p14="http://schemas.microsoft.com/office/powerpoint/2010/main" val="343391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38CBAC-07F2-42A3-BF5B-6406EC397A54}"/>
              </a:ext>
            </a:extLst>
          </p:cNvPr>
          <p:cNvSpPr txBox="1"/>
          <p:nvPr/>
        </p:nvSpPr>
        <p:spPr>
          <a:xfrm>
            <a:off x="4038649" y="139300"/>
            <a:ext cx="65569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На крыльце котенок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чистый,</a:t>
            </a:r>
            <a:endParaRPr lang="ru-RU" sz="28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Белый, маленький, пушистый.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Поросенок в луже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грязный</a:t>
            </a:r>
            <a:endParaRPr lang="ru-RU" sz="28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Вид имеет безобразный!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65B65A-B011-4A65-989F-9318FA591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73" y="2424726"/>
            <a:ext cx="4307863" cy="4119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15A9FC-51FF-4A63-8755-FC8E73FF0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05" y="2424726"/>
            <a:ext cx="4307863" cy="4119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ED6BEA-7DB9-4591-8764-2EF38EC77BD2}"/>
              </a:ext>
            </a:extLst>
          </p:cNvPr>
          <p:cNvSpPr txBox="1"/>
          <p:nvPr/>
        </p:nvSpPr>
        <p:spPr>
          <a:xfrm>
            <a:off x="1429166" y="1839952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BAE4E-6335-4F47-9160-0A4A88D34264}"/>
              </a:ext>
            </a:extLst>
          </p:cNvPr>
          <p:cNvSpPr txBox="1"/>
          <p:nvPr/>
        </p:nvSpPr>
        <p:spPr>
          <a:xfrm>
            <a:off x="8242659" y="1839951"/>
            <a:ext cx="252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Грязный</a:t>
            </a:r>
          </a:p>
        </p:txBody>
      </p:sp>
    </p:spTree>
    <p:extLst>
      <p:ext uri="{BB962C8B-B14F-4D97-AF65-F5344CB8AC3E}">
        <p14:creationId xmlns:p14="http://schemas.microsoft.com/office/powerpoint/2010/main" val="384845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AB8D70-5839-458F-A880-C087766A929E}"/>
              </a:ext>
            </a:extLst>
          </p:cNvPr>
          <p:cNvSpPr txBox="1"/>
          <p:nvPr/>
        </p:nvSpPr>
        <p:spPr>
          <a:xfrm>
            <a:off x="624470" y="646770"/>
            <a:ext cx="36799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На холме стоит сосна.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Ах,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высокая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она!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А к сосне прижавшись близко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Задремал пенечек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низкий.</a:t>
            </a:r>
            <a:endParaRPr lang="ru-RU" sz="32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5C4F9D-5F73-49D5-9F79-ABE7B6984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01" y="4912752"/>
            <a:ext cx="2937998" cy="1755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F81739-0D6A-41E0-A9CA-E7C820139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55" y="688897"/>
            <a:ext cx="3975062" cy="59485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729B1E-682A-425F-815E-FAE92641AC2C}"/>
              </a:ext>
            </a:extLst>
          </p:cNvPr>
          <p:cNvSpPr txBox="1"/>
          <p:nvPr/>
        </p:nvSpPr>
        <p:spPr>
          <a:xfrm>
            <a:off x="9065943" y="104122"/>
            <a:ext cx="277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D9F54-5CCC-4AA4-9229-B94ACD16C261}"/>
              </a:ext>
            </a:extLst>
          </p:cNvPr>
          <p:cNvSpPr txBox="1"/>
          <p:nvPr/>
        </p:nvSpPr>
        <p:spPr>
          <a:xfrm>
            <a:off x="5356301" y="4327977"/>
            <a:ext cx="2531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</a:t>
            </a:r>
          </a:p>
        </p:txBody>
      </p:sp>
    </p:spTree>
    <p:extLst>
      <p:ext uri="{BB962C8B-B14F-4D97-AF65-F5344CB8AC3E}">
        <p14:creationId xmlns:p14="http://schemas.microsoft.com/office/powerpoint/2010/main" val="911260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A55B88-2CA3-41EC-BBF0-AFE43CE70785}"/>
              </a:ext>
            </a:extLst>
          </p:cNvPr>
          <p:cNvSpPr txBox="1"/>
          <p:nvPr/>
        </p:nvSpPr>
        <p:spPr>
          <a:xfrm>
            <a:off x="376472" y="714663"/>
            <a:ext cx="329227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Ходит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толстый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добрый мишка,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Рядом –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худенький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зайчишка.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Мишка пухленький такой,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А дружок его – худой!</a:t>
            </a: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        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И.Гурина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0D4916-9C1A-4512-8868-BA2A34E75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69" y="1282390"/>
            <a:ext cx="3810000" cy="48609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B522B0-0EDD-488D-8677-DDB414222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77" y="1282390"/>
            <a:ext cx="3522160" cy="48609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EC7C98-19B3-45A8-A96F-1A024FC012E0}"/>
              </a:ext>
            </a:extLst>
          </p:cNvPr>
          <p:cNvSpPr txBox="1"/>
          <p:nvPr/>
        </p:nvSpPr>
        <p:spPr>
          <a:xfrm>
            <a:off x="4852406" y="557561"/>
            <a:ext cx="3292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557E40-C3C3-4327-A325-C610C2BCA021}"/>
              </a:ext>
            </a:extLst>
          </p:cNvPr>
          <p:cNvSpPr txBox="1"/>
          <p:nvPr/>
        </p:nvSpPr>
        <p:spPr>
          <a:xfrm>
            <a:off x="9258182" y="557561"/>
            <a:ext cx="276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Худой</a:t>
            </a:r>
          </a:p>
        </p:txBody>
      </p:sp>
    </p:spTree>
    <p:extLst>
      <p:ext uri="{BB962C8B-B14F-4D97-AF65-F5344CB8AC3E}">
        <p14:creationId xmlns:p14="http://schemas.microsoft.com/office/powerpoint/2010/main" val="147991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AB71BF-FA2C-4611-8F91-1683C320AA42}"/>
              </a:ext>
            </a:extLst>
          </p:cNvPr>
          <p:cNvSpPr txBox="1"/>
          <p:nvPr/>
        </p:nvSpPr>
        <p:spPr>
          <a:xfrm>
            <a:off x="4488595" y="1581305"/>
            <a:ext cx="419301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Грустный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клоун громко плачет,</a:t>
            </a:r>
            <a:b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 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клоун скачет,</a:t>
            </a:r>
            <a:b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 подвиг совершить –</a:t>
            </a:r>
            <a:b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 рёву рассмешить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"/>
              </a:rPr>
              <a:t>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D0CB66-A68B-4317-9AA0-293CCB3BE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9" y="1080920"/>
            <a:ext cx="3236027" cy="5207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FE04CE-8F26-4665-B2BB-7434032AA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185" y="1131932"/>
            <a:ext cx="3462153" cy="5207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DEEDD-6F83-405D-8C9A-CCC2831AD856}"/>
              </a:ext>
            </a:extLst>
          </p:cNvPr>
          <p:cNvSpPr txBox="1"/>
          <p:nvPr/>
        </p:nvSpPr>
        <p:spPr>
          <a:xfrm>
            <a:off x="9054790" y="496145"/>
            <a:ext cx="235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Грустный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553EB-855B-4E22-BE94-2120D6DC84D2}"/>
              </a:ext>
            </a:extLst>
          </p:cNvPr>
          <p:cNvSpPr txBox="1"/>
          <p:nvPr/>
        </p:nvSpPr>
        <p:spPr>
          <a:xfrm>
            <a:off x="1137425" y="518449"/>
            <a:ext cx="2601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</a:t>
            </a:r>
          </a:p>
        </p:txBody>
      </p:sp>
    </p:spTree>
    <p:extLst>
      <p:ext uri="{BB962C8B-B14F-4D97-AF65-F5344CB8AC3E}">
        <p14:creationId xmlns:p14="http://schemas.microsoft.com/office/powerpoint/2010/main" val="361096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BF094D-184C-44CB-88B0-3C48562C126E}"/>
              </a:ext>
            </a:extLst>
          </p:cNvPr>
          <p:cNvSpPr txBox="1"/>
          <p:nvPr/>
        </p:nvSpPr>
        <p:spPr>
          <a:xfrm>
            <a:off x="4376996" y="1851102"/>
            <a:ext cx="39350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пил чай ледяной</a:t>
            </a:r>
            <a:b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теперь лежит 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больной.</a:t>
            </a:r>
            <a:b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б пил компот сливовый,</a:t>
            </a:r>
            <a:b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бы, как Степан, 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E8F036-9AB5-4151-A4D0-0C2CC95C7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39" y="1683835"/>
            <a:ext cx="3935083" cy="4707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D2C483-827E-4C50-BEBC-5DF77068F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2" y="1683835"/>
            <a:ext cx="3935083" cy="4707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B4FEDE-054C-4434-8775-CF6DFE987B64}"/>
              </a:ext>
            </a:extLst>
          </p:cNvPr>
          <p:cNvSpPr txBox="1"/>
          <p:nvPr/>
        </p:nvSpPr>
        <p:spPr>
          <a:xfrm>
            <a:off x="8913541" y="802887"/>
            <a:ext cx="3278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DB0D4-AEFC-4252-9427-4FE24E45C2AE}"/>
              </a:ext>
            </a:extLst>
          </p:cNvPr>
          <p:cNvSpPr txBox="1"/>
          <p:nvPr/>
        </p:nvSpPr>
        <p:spPr>
          <a:xfrm>
            <a:off x="819149" y="883401"/>
            <a:ext cx="2832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Больной</a:t>
            </a:r>
          </a:p>
        </p:txBody>
      </p:sp>
    </p:spTree>
    <p:extLst>
      <p:ext uri="{BB962C8B-B14F-4D97-AF65-F5344CB8AC3E}">
        <p14:creationId xmlns:p14="http://schemas.microsoft.com/office/powerpoint/2010/main" val="18733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690E36-35DC-4947-B6FE-3825FA0ED80B}"/>
              </a:ext>
            </a:extLst>
          </p:cNvPr>
          <p:cNvSpPr/>
          <p:nvPr/>
        </p:nvSpPr>
        <p:spPr>
          <a:xfrm>
            <a:off x="191068" y="1245362"/>
            <a:ext cx="39177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 кот и папа Тани</a:t>
            </a:r>
            <a:b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Спать на 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мягком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диване,</a:t>
            </a:r>
            <a:b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  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жесткий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табурет</a:t>
            </a:r>
            <a:b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Вовсе претендентов нет.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О.  Емельянова.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726D87-5D89-4773-B44A-D49C3B20F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44" y="1512062"/>
            <a:ext cx="3598128" cy="50167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54242F-EC0E-443B-B19E-7AAAEE181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85" y="1512062"/>
            <a:ext cx="3431580" cy="50167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DC2740-FD2A-4200-83EF-4B49AB4F5837}"/>
              </a:ext>
            </a:extLst>
          </p:cNvPr>
          <p:cNvSpPr txBox="1"/>
          <p:nvPr/>
        </p:nvSpPr>
        <p:spPr>
          <a:xfrm>
            <a:off x="5525790" y="856909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46C723-03EC-4AA8-95AA-727F309A5C81}"/>
              </a:ext>
            </a:extLst>
          </p:cNvPr>
          <p:cNvSpPr txBox="1"/>
          <p:nvPr/>
        </p:nvSpPr>
        <p:spPr>
          <a:xfrm>
            <a:off x="9359590" y="856908"/>
            <a:ext cx="2832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Жесткий</a:t>
            </a:r>
          </a:p>
        </p:txBody>
      </p:sp>
    </p:spTree>
    <p:extLst>
      <p:ext uri="{BB962C8B-B14F-4D97-AF65-F5344CB8AC3E}">
        <p14:creationId xmlns:p14="http://schemas.microsoft.com/office/powerpoint/2010/main" val="94468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413024"/>
      </a:dk2>
      <a:lt2>
        <a:srgbClr val="E2E8E8"/>
      </a:lt2>
      <a:accent1>
        <a:srgbClr val="C69696"/>
      </a:accent1>
      <a:accent2>
        <a:srgbClr val="BA977F"/>
      </a:accent2>
      <a:accent3>
        <a:srgbClr val="ABA481"/>
      </a:accent3>
      <a:accent4>
        <a:srgbClr val="9CA974"/>
      </a:accent4>
      <a:accent5>
        <a:srgbClr val="90AC82"/>
      </a:accent5>
      <a:accent6>
        <a:srgbClr val="78B07C"/>
      </a:accent6>
      <a:hlink>
        <a:srgbClr val="568D8D"/>
      </a:hlink>
      <a:folHlink>
        <a:srgbClr val="7F7F7F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363</Words>
  <Application>Microsoft Office PowerPoint</Application>
  <PresentationFormat>Широкоэкранный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Comic</vt:lpstr>
      <vt:lpstr>Garamond</vt:lpstr>
      <vt:lpstr>Gill Sans MT</vt:lpstr>
      <vt:lpstr>Helvetica Neue</vt:lpstr>
      <vt:lpstr>Times New Roman</vt:lpstr>
      <vt:lpstr>SavonVTI</vt:lpstr>
      <vt:lpstr>Презентация на тему: «Слова-неприятели» /4-6 лет/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Слова-неприятели.</dc:title>
  <dc:creator>Lenovo User</dc:creator>
  <cp:lastModifiedBy>Lenovo User</cp:lastModifiedBy>
  <cp:revision>31</cp:revision>
  <dcterms:created xsi:type="dcterms:W3CDTF">2020-05-20T11:49:35Z</dcterms:created>
  <dcterms:modified xsi:type="dcterms:W3CDTF">2020-05-21T12:41:31Z</dcterms:modified>
</cp:coreProperties>
</file>