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ba5ca4c948_2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gba5ca4c948_2_76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ba5ca4c948_2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gba5ca4c948_2_82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ba5ca4c948_2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gba5ca4c948_2_86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ba5ca4c948_2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gba5ca4c948_2_90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ba5ca4c948_2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gba5ca4c948_2_94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/>
          <p:cNvSpPr txBox="1"/>
          <p:nvPr>
            <p:ph type="ctrTitle"/>
          </p:nvPr>
        </p:nvSpPr>
        <p:spPr>
          <a:xfrm>
            <a:off x="685800" y="841772"/>
            <a:ext cx="77724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4"/>
          <p:cNvSpPr txBox="1"/>
          <p:nvPr>
            <p:ph idx="1" type="subTitle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60" name="Google Shape;60;p14"/>
          <p:cNvSpPr txBox="1"/>
          <p:nvPr>
            <p:ph idx="10" type="dt"/>
          </p:nvPr>
        </p:nvSpPr>
        <p:spPr>
          <a:xfrm>
            <a:off x="628650" y="4767265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4"/>
          <p:cNvSpPr txBox="1"/>
          <p:nvPr>
            <p:ph idx="11" type="ftr"/>
          </p:nvPr>
        </p:nvSpPr>
        <p:spPr>
          <a:xfrm>
            <a:off x="3028950" y="4767265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4"/>
          <p:cNvSpPr txBox="1"/>
          <p:nvPr>
            <p:ph idx="12" type="sldNum"/>
          </p:nvPr>
        </p:nvSpPr>
        <p:spPr>
          <a:xfrm>
            <a:off x="6457950" y="4767265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5"/>
          <p:cNvSpPr txBox="1"/>
          <p:nvPr>
            <p:ph idx="10" type="dt"/>
          </p:nvPr>
        </p:nvSpPr>
        <p:spPr>
          <a:xfrm>
            <a:off x="628650" y="4767265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5"/>
          <p:cNvSpPr txBox="1"/>
          <p:nvPr>
            <p:ph idx="11" type="ftr"/>
          </p:nvPr>
        </p:nvSpPr>
        <p:spPr>
          <a:xfrm>
            <a:off x="3028950" y="4767265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5"/>
          <p:cNvSpPr txBox="1"/>
          <p:nvPr>
            <p:ph idx="12" type="sldNum"/>
          </p:nvPr>
        </p:nvSpPr>
        <p:spPr>
          <a:xfrm>
            <a:off x="6457950" y="4767265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6"/>
          <p:cNvSpPr txBox="1"/>
          <p:nvPr>
            <p:ph type="title"/>
          </p:nvPr>
        </p:nvSpPr>
        <p:spPr>
          <a:xfrm>
            <a:off x="2438400" y="48616"/>
            <a:ext cx="6076950" cy="7854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6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" name="Google Shape;70;p16"/>
          <p:cNvSpPr txBox="1"/>
          <p:nvPr>
            <p:ph idx="10" type="dt"/>
          </p:nvPr>
        </p:nvSpPr>
        <p:spPr>
          <a:xfrm>
            <a:off x="628650" y="4767265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6"/>
          <p:cNvSpPr txBox="1"/>
          <p:nvPr>
            <p:ph idx="11" type="ftr"/>
          </p:nvPr>
        </p:nvSpPr>
        <p:spPr>
          <a:xfrm>
            <a:off x="3028950" y="4767265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6"/>
          <p:cNvSpPr txBox="1"/>
          <p:nvPr>
            <p:ph idx="12" type="sldNum"/>
          </p:nvPr>
        </p:nvSpPr>
        <p:spPr>
          <a:xfrm>
            <a:off x="6457950" y="4767265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7"/>
          <p:cNvSpPr txBox="1"/>
          <p:nvPr>
            <p:ph type="title"/>
          </p:nvPr>
        </p:nvSpPr>
        <p:spPr>
          <a:xfrm>
            <a:off x="623888" y="1282306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7"/>
          <p:cNvSpPr txBox="1"/>
          <p:nvPr>
            <p:ph idx="1" type="body"/>
          </p:nvPr>
        </p:nvSpPr>
        <p:spPr>
          <a:xfrm>
            <a:off x="623888" y="3442100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6" name="Google Shape;76;p17"/>
          <p:cNvSpPr txBox="1"/>
          <p:nvPr>
            <p:ph idx="10" type="dt"/>
          </p:nvPr>
        </p:nvSpPr>
        <p:spPr>
          <a:xfrm>
            <a:off x="628650" y="4767265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7"/>
          <p:cNvSpPr txBox="1"/>
          <p:nvPr>
            <p:ph idx="11" type="ftr"/>
          </p:nvPr>
        </p:nvSpPr>
        <p:spPr>
          <a:xfrm>
            <a:off x="3028950" y="4767265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7"/>
          <p:cNvSpPr txBox="1"/>
          <p:nvPr>
            <p:ph idx="12" type="sldNum"/>
          </p:nvPr>
        </p:nvSpPr>
        <p:spPr>
          <a:xfrm>
            <a:off x="6457950" y="4767265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8"/>
          <p:cNvSpPr txBox="1"/>
          <p:nvPr>
            <p:ph type="title"/>
          </p:nvPr>
        </p:nvSpPr>
        <p:spPr>
          <a:xfrm>
            <a:off x="2438400" y="48616"/>
            <a:ext cx="6076950" cy="7854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8"/>
          <p:cNvSpPr txBox="1"/>
          <p:nvPr>
            <p:ph idx="1" type="body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" name="Google Shape;82;p18"/>
          <p:cNvSpPr txBox="1"/>
          <p:nvPr>
            <p:ph idx="2" type="body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" name="Google Shape;83;p18"/>
          <p:cNvSpPr txBox="1"/>
          <p:nvPr>
            <p:ph idx="10" type="dt"/>
          </p:nvPr>
        </p:nvSpPr>
        <p:spPr>
          <a:xfrm>
            <a:off x="628650" y="4767265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8"/>
          <p:cNvSpPr txBox="1"/>
          <p:nvPr>
            <p:ph idx="11" type="ftr"/>
          </p:nvPr>
        </p:nvSpPr>
        <p:spPr>
          <a:xfrm>
            <a:off x="3028950" y="4767265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8"/>
          <p:cNvSpPr txBox="1"/>
          <p:nvPr>
            <p:ph idx="12" type="sldNum"/>
          </p:nvPr>
        </p:nvSpPr>
        <p:spPr>
          <a:xfrm>
            <a:off x="6457950" y="4767265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9"/>
          <p:cNvSpPr txBox="1"/>
          <p:nvPr>
            <p:ph type="title"/>
          </p:nvPr>
        </p:nvSpPr>
        <p:spPr>
          <a:xfrm>
            <a:off x="629841" y="273846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9"/>
          <p:cNvSpPr txBox="1"/>
          <p:nvPr>
            <p:ph idx="1" type="body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89" name="Google Shape;89;p19"/>
          <p:cNvSpPr txBox="1"/>
          <p:nvPr>
            <p:ph idx="2" type="body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0" name="Google Shape;90;p19"/>
          <p:cNvSpPr txBox="1"/>
          <p:nvPr>
            <p:ph idx="3" type="body"/>
          </p:nvPr>
        </p:nvSpPr>
        <p:spPr>
          <a:xfrm>
            <a:off x="4629151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91" name="Google Shape;91;p19"/>
          <p:cNvSpPr txBox="1"/>
          <p:nvPr>
            <p:ph idx="4" type="body"/>
          </p:nvPr>
        </p:nvSpPr>
        <p:spPr>
          <a:xfrm>
            <a:off x="4629151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2" name="Google Shape;92;p19"/>
          <p:cNvSpPr txBox="1"/>
          <p:nvPr>
            <p:ph idx="10" type="dt"/>
          </p:nvPr>
        </p:nvSpPr>
        <p:spPr>
          <a:xfrm>
            <a:off x="628650" y="4767265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19"/>
          <p:cNvSpPr txBox="1"/>
          <p:nvPr>
            <p:ph idx="11" type="ftr"/>
          </p:nvPr>
        </p:nvSpPr>
        <p:spPr>
          <a:xfrm>
            <a:off x="3028950" y="4767265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9"/>
          <p:cNvSpPr txBox="1"/>
          <p:nvPr>
            <p:ph idx="12" type="sldNum"/>
          </p:nvPr>
        </p:nvSpPr>
        <p:spPr>
          <a:xfrm>
            <a:off x="6457950" y="4767265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/>
          <p:nvPr>
            <p:ph type="title"/>
          </p:nvPr>
        </p:nvSpPr>
        <p:spPr>
          <a:xfrm>
            <a:off x="2438400" y="48616"/>
            <a:ext cx="6076950" cy="7854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20"/>
          <p:cNvSpPr txBox="1"/>
          <p:nvPr>
            <p:ph idx="10" type="dt"/>
          </p:nvPr>
        </p:nvSpPr>
        <p:spPr>
          <a:xfrm>
            <a:off x="628650" y="4767265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20"/>
          <p:cNvSpPr txBox="1"/>
          <p:nvPr>
            <p:ph idx="11" type="ftr"/>
          </p:nvPr>
        </p:nvSpPr>
        <p:spPr>
          <a:xfrm>
            <a:off x="3028950" y="4767265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20"/>
          <p:cNvSpPr txBox="1"/>
          <p:nvPr>
            <p:ph idx="12" type="sldNum"/>
          </p:nvPr>
        </p:nvSpPr>
        <p:spPr>
          <a:xfrm>
            <a:off x="6457950" y="4767265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1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21"/>
          <p:cNvSpPr txBox="1"/>
          <p:nvPr>
            <p:ph idx="1" type="body"/>
          </p:nvPr>
        </p:nvSpPr>
        <p:spPr>
          <a:xfrm>
            <a:off x="3887391" y="740571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03" name="Google Shape;103;p21"/>
          <p:cNvSpPr txBox="1"/>
          <p:nvPr>
            <p:ph idx="2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04" name="Google Shape;104;p21"/>
          <p:cNvSpPr txBox="1"/>
          <p:nvPr>
            <p:ph idx="10" type="dt"/>
          </p:nvPr>
        </p:nvSpPr>
        <p:spPr>
          <a:xfrm>
            <a:off x="628650" y="4767265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21"/>
          <p:cNvSpPr txBox="1"/>
          <p:nvPr>
            <p:ph idx="11" type="ftr"/>
          </p:nvPr>
        </p:nvSpPr>
        <p:spPr>
          <a:xfrm>
            <a:off x="3028950" y="4767265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21"/>
          <p:cNvSpPr txBox="1"/>
          <p:nvPr>
            <p:ph idx="12" type="sldNum"/>
          </p:nvPr>
        </p:nvSpPr>
        <p:spPr>
          <a:xfrm>
            <a:off x="6457950" y="4767265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2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22"/>
          <p:cNvSpPr/>
          <p:nvPr>
            <p:ph idx="2" type="pic"/>
          </p:nvPr>
        </p:nvSpPr>
        <p:spPr>
          <a:xfrm>
            <a:off x="3887391" y="740571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" name="Google Shape;110;p22"/>
          <p:cNvSpPr txBox="1"/>
          <p:nvPr>
            <p:ph idx="1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11" name="Google Shape;111;p22"/>
          <p:cNvSpPr txBox="1"/>
          <p:nvPr>
            <p:ph idx="10" type="dt"/>
          </p:nvPr>
        </p:nvSpPr>
        <p:spPr>
          <a:xfrm>
            <a:off x="628650" y="4767265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22"/>
          <p:cNvSpPr txBox="1"/>
          <p:nvPr>
            <p:ph idx="11" type="ftr"/>
          </p:nvPr>
        </p:nvSpPr>
        <p:spPr>
          <a:xfrm>
            <a:off x="3028950" y="4767265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22"/>
          <p:cNvSpPr txBox="1"/>
          <p:nvPr>
            <p:ph idx="12" type="sldNum"/>
          </p:nvPr>
        </p:nvSpPr>
        <p:spPr>
          <a:xfrm>
            <a:off x="6457950" y="4767265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3"/>
          <p:cNvSpPr txBox="1"/>
          <p:nvPr>
            <p:ph type="title"/>
          </p:nvPr>
        </p:nvSpPr>
        <p:spPr>
          <a:xfrm>
            <a:off x="2438400" y="48616"/>
            <a:ext cx="6076950" cy="7854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23"/>
          <p:cNvSpPr txBox="1"/>
          <p:nvPr>
            <p:ph idx="1" type="body"/>
          </p:nvPr>
        </p:nvSpPr>
        <p:spPr>
          <a:xfrm rot="5400000">
            <a:off x="2940248" y="-942380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7" name="Google Shape;117;p23"/>
          <p:cNvSpPr txBox="1"/>
          <p:nvPr>
            <p:ph idx="10" type="dt"/>
          </p:nvPr>
        </p:nvSpPr>
        <p:spPr>
          <a:xfrm>
            <a:off x="628650" y="4767265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23"/>
          <p:cNvSpPr txBox="1"/>
          <p:nvPr>
            <p:ph idx="11" type="ftr"/>
          </p:nvPr>
        </p:nvSpPr>
        <p:spPr>
          <a:xfrm>
            <a:off x="3028950" y="4767265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23"/>
          <p:cNvSpPr txBox="1"/>
          <p:nvPr>
            <p:ph idx="12" type="sldNum"/>
          </p:nvPr>
        </p:nvSpPr>
        <p:spPr>
          <a:xfrm>
            <a:off x="6457950" y="4767265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4"/>
          <p:cNvSpPr txBox="1"/>
          <p:nvPr>
            <p:ph type="title"/>
          </p:nvPr>
        </p:nvSpPr>
        <p:spPr>
          <a:xfrm rot="5400000">
            <a:off x="5350074" y="1467445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24"/>
          <p:cNvSpPr txBox="1"/>
          <p:nvPr>
            <p:ph idx="1" type="body"/>
          </p:nvPr>
        </p:nvSpPr>
        <p:spPr>
          <a:xfrm rot="5400000">
            <a:off x="1349574" y="-447080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3" name="Google Shape;123;p24"/>
          <p:cNvSpPr txBox="1"/>
          <p:nvPr>
            <p:ph idx="10" type="dt"/>
          </p:nvPr>
        </p:nvSpPr>
        <p:spPr>
          <a:xfrm>
            <a:off x="628650" y="4767265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24"/>
          <p:cNvSpPr txBox="1"/>
          <p:nvPr>
            <p:ph idx="11" type="ftr"/>
          </p:nvPr>
        </p:nvSpPr>
        <p:spPr>
          <a:xfrm>
            <a:off x="3028950" y="4767265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24"/>
          <p:cNvSpPr txBox="1"/>
          <p:nvPr>
            <p:ph idx="12" type="sldNum"/>
          </p:nvPr>
        </p:nvSpPr>
        <p:spPr>
          <a:xfrm>
            <a:off x="6457950" y="4767265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22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6858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628650" y="4767265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3028950" y="4767265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6457950" y="4767265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56" name="Google Shape;56;p13"/>
          <p:cNvSpPr txBox="1"/>
          <p:nvPr>
            <p:ph type="title"/>
          </p:nvPr>
        </p:nvSpPr>
        <p:spPr>
          <a:xfrm>
            <a:off x="2438400" y="48616"/>
            <a:ext cx="6076950" cy="7854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6409"/>
            <a:ext cx="6858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5"/>
          <p:cNvSpPr txBox="1"/>
          <p:nvPr/>
        </p:nvSpPr>
        <p:spPr>
          <a:xfrm>
            <a:off x="3599977" y="2770313"/>
            <a:ext cx="4954362" cy="59124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3A8D"/>
              </a:buClr>
              <a:buSzPts val="6000"/>
              <a:buFont typeface="Calibri"/>
              <a:buNone/>
            </a:pPr>
            <a:r>
              <a:rPr b="1" i="0" lang="ru" sz="6000" u="none" cap="none" strike="noStrike">
                <a:solidFill>
                  <a:srgbClr val="173A8D"/>
                </a:solidFill>
                <a:latin typeface="Calibri"/>
                <a:ea typeface="Calibri"/>
                <a:cs typeface="Calibri"/>
                <a:sym typeface="Calibri"/>
              </a:rPr>
              <a:t>Кружок «Волшебная кисточка»</a:t>
            </a:r>
            <a:endParaRPr b="1" i="0" sz="6000" u="none" cap="none" strike="noStrike">
              <a:solidFill>
                <a:srgbClr val="173A8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Администратор\Downloads\MyCollages (6).jpg" id="136" name="Google Shape;136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393590"/>
            <a:ext cx="9326880" cy="60410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Администратор\Downloads\MyCollages (9).jpg" id="141" name="Google Shape;141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588397" y="-655981"/>
            <a:ext cx="10018644" cy="62676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Администратор\Downloads\MyCollages (8).jpg" id="146" name="Google Shape;146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11318" y="-161014"/>
            <a:ext cx="9255318" cy="53045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Администратор\Downloads\MyCollages (7).jpg" id="151" name="Google Shape;151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11318" y="-1610140"/>
            <a:ext cx="9255317" cy="7257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