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4176effa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fd4176eff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76effa_2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d4176effa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fd4176effa_2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d4176effa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fd4176effa_2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d4176effa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fd4176effa_2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d4176effa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fd4176effa_2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d4176effa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d4176effa_2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d4176effa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fd4176effa_2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d4176effa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fd4176effa_2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d4176effa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fd4176effa_2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10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type="ctrTitle"/>
          </p:nvPr>
        </p:nvSpPr>
        <p:spPr>
          <a:xfrm>
            <a:off x="683568" y="303498"/>
            <a:ext cx="7772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" sz="2000"/>
              <a:t>Муниципальное бюджетное дошкольное образовательное учреждение №72 «Кораблик»</a:t>
            </a:r>
            <a:br>
              <a:rPr lang="ru" sz="2000"/>
            </a:br>
            <a:br>
              <a:rPr lang="ru" sz="3200"/>
            </a:br>
            <a:br>
              <a:rPr lang="ru" sz="3200"/>
            </a:br>
            <a:r>
              <a:rPr b="1" lang="ru" sz="3200"/>
              <a:t>Презентация</a:t>
            </a:r>
            <a:br>
              <a:rPr lang="ru" sz="3200"/>
            </a:br>
            <a:r>
              <a:rPr lang="ru" sz="3200"/>
              <a:t> </a:t>
            </a:r>
            <a:r>
              <a:rPr lang="ru" sz="2000"/>
              <a:t>для детей старшего дошкольного возраста</a:t>
            </a:r>
            <a:br>
              <a:rPr lang="ru" sz="2000"/>
            </a:br>
            <a:r>
              <a:rPr b="1" lang="ru"/>
              <a:t>Колючий друг</a:t>
            </a:r>
            <a:endParaRPr b="1"/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2375248" y="2517744"/>
            <a:ext cx="6768752" cy="2052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2400">
                <a:solidFill>
                  <a:schemeClr val="dk1"/>
                </a:solidFill>
              </a:rPr>
              <a:t>Автор:</a:t>
            </a:r>
            <a:r>
              <a:rPr lang="ru" sz="2400"/>
              <a:t> </a:t>
            </a:r>
            <a:r>
              <a:rPr lang="ru" sz="2400">
                <a:solidFill>
                  <a:schemeClr val="dk1"/>
                </a:solidFill>
              </a:rPr>
              <a:t>воспитатель высшей квалификационной категории </a:t>
            </a:r>
            <a:r>
              <a:rPr b="1" lang="ru">
                <a:solidFill>
                  <a:schemeClr val="dk1"/>
                </a:solidFill>
              </a:rPr>
              <a:t>Баранова Е.А.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2400">
                <a:solidFill>
                  <a:schemeClr val="dk1"/>
                </a:solidFill>
              </a:rPr>
              <a:t>г.о.Мытищи</a:t>
            </a:r>
            <a:endParaRPr/>
          </a:p>
          <a:p>
            <a:pPr indent="0" lvl="0" marL="0" rtl="0" algn="ctr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2400">
                <a:solidFill>
                  <a:schemeClr val="dk1"/>
                </a:solidFill>
              </a:rPr>
              <a:t>2021 г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descr="Еж, ежик PNG" id="133" name="Google Shape;133;p25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Еж, ежик PNG" id="134" name="Google Shape;134;p25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картинка для детей ежик онлайн | Поделки для детей, Детские поделки, Ежики" id="135" name="Google Shape;135;p25"/>
          <p:cNvSpPr/>
          <p:nvPr/>
        </p:nvSpPr>
        <p:spPr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Еж, ежик PNG" id="136" name="Google Shape;1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4544" y="2805096"/>
            <a:ext cx="2268252" cy="233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ж PNG изображения скачать, ежик PNG" id="142" name="Google Shape;14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0886" y="272917"/>
            <a:ext cx="6073833" cy="449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96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ира-скрап - клипарт и рамки на прозрачном фоне" id="148" name="Google Shape;14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840" y="951570"/>
            <a:ext cx="1921669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ервяк, червь PNG" id="149" name="Google Shape;14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2679762"/>
            <a:ext cx="1386265" cy="145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Жук PNG фото" id="150" name="Google Shape;15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4248" y="681540"/>
            <a:ext cx="117817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ерная мышь идет впередпнг(png) на прозрачном фоне в категории:" id="151" name="Google Shape;15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1880" y="3273828"/>
            <a:ext cx="2143125" cy="1564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ягушки PNG фото скачать, лягушка PNG" id="152" name="Google Shape;15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0232" y="2625756"/>
            <a:ext cx="1428750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agold - Клипарт - Змеи" id="153" name="Google Shape;153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536" y="195486"/>
            <a:ext cx="2078114" cy="1603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Ящерица PNG клипарт изображения (картинки) с альфа каналом и прозрачным  фоном. Скачать бесплатно." id="154" name="Google Shape;154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03848" y="195486"/>
            <a:ext cx="2862318" cy="97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жик в листьях - Листья - Картинки PNG - Галерейка" id="160" name="Google Shape;16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696" y="627534"/>
            <a:ext cx="4541525" cy="367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нездо ежа в природе - 29 фото - картинки: смотреть онлайн"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8" y="87474"/>
            <a:ext cx="9036496" cy="5002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оворожденные ежики - 58 фото - картинки: смотреть онлайн" id="172" name="Google Shape;17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33468"/>
            <a:ext cx="8936090" cy="50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77" name="Google Shape;1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proza.ru/pics/2018/06/21/215.jpg" id="178" name="Google Shape;17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01" y="87474"/>
            <a:ext cx="8944994" cy="494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83" name="Google Shape;1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и ежика пьют молоко, фото фотография картинка обои" id="184" name="Google Shape;18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99" y="87475"/>
            <a:ext cx="9036500" cy="50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аблон для создания презентаций &amp;quot;Осень&amp;quot;"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96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Еж, ежик PNG" id="190" name="Google Shape;1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528" y="3489852"/>
            <a:ext cx="1604038" cy="165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/>
          <p:nvPr/>
        </p:nvSpPr>
        <p:spPr>
          <a:xfrm>
            <a:off x="971600" y="1761660"/>
            <a:ext cx="7624203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