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7825cca9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f7825cca91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7825cca91_2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f7825cca91_2_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7825cca91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f7825cca91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7825cca91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f7825cca91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825cca91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f7825cca91_2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7825cca91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f7825cca91_2_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7825cca91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f7825cca91_2_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f7825cca91_2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f7825cca91_2_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7825cca91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f7825cca91_2_1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7825cca91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7825cca91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showMasterSp="0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showMasterSp="0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showMasterSp="0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showMasterSp="0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2.jpg"/><Relationship Id="rId7" Type="http://schemas.openxmlformats.org/officeDocument/2006/relationships/image" Target="../media/image15.jpg"/><Relationship Id="rId8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gif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43000" y="1578686"/>
            <a:ext cx="6858000" cy="13137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500"/>
              <a:buFont typeface="Times New Roman"/>
              <a:buNone/>
            </a:pPr>
            <a:r>
              <a:rPr b="1" lang="ru" sz="28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Путешествие в прошлое книги</a:t>
            </a:r>
            <a:endParaRPr sz="280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1049154" y="220862"/>
            <a:ext cx="7454766" cy="76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100"/>
              <a:t>Муниципальное бюджетное дошкольное образовательное учреждение 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" sz="1100"/>
              <a:t>детский сад №72 «Кораблик»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100"/>
          </a:p>
        </p:txBody>
      </p:sp>
      <p:sp>
        <p:nvSpPr>
          <p:cNvPr id="131" name="Google Shape;131;p25"/>
          <p:cNvSpPr txBox="1"/>
          <p:nvPr/>
        </p:nvSpPr>
        <p:spPr>
          <a:xfrm>
            <a:off x="6020603" y="3978979"/>
            <a:ext cx="38404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Составитель: Ахмедова Н.Х.</a:t>
            </a:r>
            <a:endParaRPr sz="1100"/>
          </a:p>
        </p:txBody>
      </p:sp>
      <p:sp>
        <p:nvSpPr>
          <p:cNvPr id="132" name="Google Shape;132;p25"/>
          <p:cNvSpPr txBox="1"/>
          <p:nvPr/>
        </p:nvSpPr>
        <p:spPr>
          <a:xfrm>
            <a:off x="3472314" y="4620126"/>
            <a:ext cx="23966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г. о. Мытищи 2021 г.</a:t>
            </a:r>
            <a:endParaRPr sz="1100"/>
          </a:p>
        </p:txBody>
      </p:sp>
      <p:sp>
        <p:nvSpPr>
          <p:cNvPr id="133" name="Google Shape;133;p25"/>
          <p:cNvSpPr txBox="1"/>
          <p:nvPr/>
        </p:nvSpPr>
        <p:spPr>
          <a:xfrm>
            <a:off x="3891013" y="3089350"/>
            <a:ext cx="20574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детей 5-7 лет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628650" y="495727"/>
            <a:ext cx="7886700" cy="6881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32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ru" sz="1600"/>
              <a:t>Существуют машины которые печатают, обрезают и сшивают листы, печатают красочные обложки и иллюстрации. </a:t>
            </a:r>
            <a:endParaRPr sz="1600"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1369795"/>
            <a:ext cx="2504975" cy="291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5686" y="1369795"/>
            <a:ext cx="2440004" cy="2918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859" y="1369795"/>
            <a:ext cx="2504974" cy="2918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628650" y="360046"/>
            <a:ext cx="7886700" cy="427267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1" i="0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i="0"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Книги играют важную роль в жизни каждого из нас – дают ответы на множество детских «почему», помогают взрослым и  дают мудрые и полезные советы. А как они появились?</a:t>
            </a:r>
            <a:endParaRPr sz="1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b="0" i="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0" i="0"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 время, когда на нашей земле книг не было вообще. И чтобы запомнить важную информацию, люди делали зарубки на деревьях, на стенах пещер, завязывали узелки на верёвке. Письменности в то время тоже не было, но люди умели рисовать. В своих рисунках они отражали главные события своей жизни. Такими необычными и непохожими на современные книги были первые книжки.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452" y="375386"/>
            <a:ext cx="3869356" cy="376490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44" name="Google Shape;14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2197" y="375386"/>
            <a:ext cx="3869356" cy="376490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282140" y="785060"/>
            <a:ext cx="4742247" cy="35733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95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ru" sz="1700"/>
              <a:t>Люди с древности сочиняли сказки, песни, пословицы и загадки. А чтобы не забыть, их нужно было записать и люди стали использовать для письма глину. Писали они на мягкой сырой глине. Затем глиняные таблички обжигали в печи, и они становились легкими и прочными. Книга состояла из десятков или даже сотен таких табличек, которые хранились в отдельном деревянном ящике.</a:t>
            </a:r>
            <a:endParaRPr sz="1700"/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671" y="902369"/>
            <a:ext cx="3284621" cy="311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505929" y="405841"/>
            <a:ext cx="4128635" cy="45214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95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ru" sz="1700"/>
              <a:t>Писать на глиняных дощечках было неудобно. Поэтому в Китае стали писать книги на бамбуковых пластинках, нанизанных на крепкую веревку.</a:t>
            </a:r>
            <a:endParaRPr sz="17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7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700"/>
          </a:p>
          <a:p>
            <a:pPr indent="-2095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ru" sz="1700"/>
              <a:t>Но и это было неудобно. По этой причине китайцы начали писать книги кисточкой и тушью на шелке</a:t>
            </a:r>
            <a:endParaRPr sz="1700"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453" y="348089"/>
            <a:ext cx="3602255" cy="195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4453" y="2571750"/>
            <a:ext cx="3602256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628650" y="596792"/>
            <a:ext cx="7886700" cy="16988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222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ru" sz="1900"/>
              <a:t>В Древнем Египте, Риме и Греции книги изготавливали из папируса. Толстые стебли тростника разрезались на полосы, которые вымачивались в воде, а затем склеивались друг с другом так, чтобы папирус стал плотнее. Папирусы хранили свернутыми в свиток.</a:t>
            </a:r>
            <a:endParaRPr sz="1900"/>
          </a:p>
        </p:txBody>
      </p:sp>
      <p:pic>
        <p:nvPicPr>
          <p:cNvPr id="163" name="Google Shape;16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70" y="2161699"/>
            <a:ext cx="3061585" cy="27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161698"/>
            <a:ext cx="4050356" cy="2783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237774" y="247275"/>
            <a:ext cx="7886700" cy="8928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-205898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0955"/>
              <a:buChar char="•"/>
            </a:pPr>
            <a:r>
              <a:rPr lang="ru" sz="1640"/>
              <a:t>В </a:t>
            </a:r>
            <a:r>
              <a:rPr lang="ru" sz="1640">
                <a:solidFill>
                  <a:srgbClr val="FF0000"/>
                </a:solidFill>
              </a:rPr>
              <a:t>X</a:t>
            </a:r>
            <a:r>
              <a:rPr lang="ru" sz="1640"/>
              <a:t> веке, в Китае изобрели бумагу и люди стали создавать книги на бумаге.</a:t>
            </a:r>
            <a:endParaRPr sz="1640"/>
          </a:p>
          <a:p>
            <a:pPr indent="-205898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0955"/>
              <a:buChar char="•"/>
            </a:pPr>
            <a:r>
              <a:rPr lang="ru" sz="1640"/>
              <a:t>А как делают бумагу в наши дни?!</a:t>
            </a:r>
            <a:endParaRPr sz="1640"/>
          </a:p>
        </p:txBody>
      </p:sp>
      <p:pic>
        <p:nvPicPr>
          <p:cNvPr id="170" name="Google Shape;17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390" y="1515308"/>
            <a:ext cx="2208541" cy="147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411029" y="1175373"/>
            <a:ext cx="2071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Сдирают кору дерева</a:t>
            </a:r>
            <a:endParaRPr sz="1100"/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4318" y="1513687"/>
            <a:ext cx="2208541" cy="144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3254613" y="1188385"/>
            <a:ext cx="22936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Варят измельченные щепки</a:t>
            </a:r>
            <a:endParaRPr sz="1100"/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3112" y="1515308"/>
            <a:ext cx="2208541" cy="14499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6386138" y="1179242"/>
            <a:ext cx="186248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Отбеливают и красят</a:t>
            </a:r>
            <a:endParaRPr sz="1100"/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390" y="3475984"/>
            <a:ext cx="2208541" cy="157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4318" y="3475984"/>
            <a:ext cx="2208541" cy="157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3112" y="3475984"/>
            <a:ext cx="2208541" cy="157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237774" y="3202764"/>
            <a:ext cx="23461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Выливают на рулонную сетку</a:t>
            </a:r>
            <a:endParaRPr sz="1100"/>
          </a:p>
        </p:txBody>
      </p:sp>
      <p:sp>
        <p:nvSpPr>
          <p:cNvPr id="180" name="Google Shape;180;p31"/>
          <p:cNvSpPr txBox="1"/>
          <p:nvPr/>
        </p:nvSpPr>
        <p:spPr>
          <a:xfrm>
            <a:off x="3081288" y="3198985"/>
            <a:ext cx="29814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Отжимают, высушивают, полируют</a:t>
            </a:r>
            <a:endParaRPr sz="1100"/>
          </a:p>
        </p:txBody>
      </p:sp>
      <p:sp>
        <p:nvSpPr>
          <p:cNvPr id="181" name="Google Shape;181;p31"/>
          <p:cNvSpPr txBox="1"/>
          <p:nvPr/>
        </p:nvSpPr>
        <p:spPr>
          <a:xfrm>
            <a:off x="6309361" y="3185538"/>
            <a:ext cx="201604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Наматывают в рулон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425918" y="216569"/>
            <a:ext cx="3277402" cy="4475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" sz="1900"/>
              <a:t>Первые книги на бумаге были рукописными. Но требовалось очень много времени, чтобы написать одну книгу вручную. </a:t>
            </a:r>
            <a:endParaRPr sz="19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ru" sz="1900"/>
              <a:t>Когда возникла потребность создавать много книг , человек придумал печатный станок. Первую книгу на Руси напечатал Иван Федоров.</a:t>
            </a:r>
            <a:endParaRPr sz="1900"/>
          </a:p>
        </p:txBody>
      </p:sp>
      <p:pic>
        <p:nvPicPr>
          <p:cNvPr id="187" name="Google Shape;1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8848" y="2107932"/>
            <a:ext cx="3444643" cy="289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4103" y="301052"/>
            <a:ext cx="3554134" cy="151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82604" y="332072"/>
            <a:ext cx="7908958" cy="8013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95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ru" sz="1700"/>
              <a:t>Постепенно человек усовершенствовал печатный станок, придумав машины, которые изготавливают сразу много книг.</a:t>
            </a:r>
            <a:endParaRPr sz="1700"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889" y="1609736"/>
            <a:ext cx="3657600" cy="2707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221" y="1609736"/>
            <a:ext cx="3710539" cy="2707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