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d2692f0ca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fd2692f0ca_2_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d2692f0ca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fd2692f0ca_2_11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d2692f0ca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fd2692f0ca_2_8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d2692f0ca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fd2692f0ca_2_8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d2692f0ca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fd2692f0ca_2_9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d2692f0ca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fd2692f0ca_2_9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d2692f0ca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fd2692f0ca_2_10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d2692f0ca_2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fd2692f0ca_2_10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d2692f0ca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fd2692f0ca_2_11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d2692f0ca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fd2692f0ca_2_11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ru" sz="2400"/>
              <a:t>Муниципальное бюджетное дошкольное образовательное учреждение детский сад№ 72 «Кораблик».</a:t>
            </a:r>
            <a:endParaRPr b="1" sz="2400"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2051720" y="4191930"/>
            <a:ext cx="6635080" cy="4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ru" sz="2400"/>
              <a:t>                                      Подготовила воспитатель: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ru" sz="2400"/>
              <a:t>                                      Чурина И.Ю.</a:t>
            </a:r>
            <a:endParaRPr b="1" sz="2400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6000"/>
              <a:t>Сидим дома с пользой</a:t>
            </a:r>
            <a:endParaRPr b="1" sz="6000"/>
          </a:p>
        </p:txBody>
      </p:sp>
      <p:sp>
        <p:nvSpPr>
          <p:cNvPr id="181" name="Google Shape;181;p3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b="1" lang="ru" sz="6000">
                <a:solidFill>
                  <a:schemeClr val="dk1"/>
                </a:solidFill>
              </a:rPr>
              <a:t>Ждём новостей</a:t>
            </a:r>
            <a:endParaRPr b="1" sz="6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ctrTitle"/>
          </p:nvPr>
        </p:nvSpPr>
        <p:spPr>
          <a:xfrm>
            <a:off x="685800" y="249493"/>
            <a:ext cx="7772400" cy="918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1" lang="ru" sz="6600"/>
              <a:t>Сидим дома!!!</a:t>
            </a:r>
            <a:endParaRPr b="1" sz="6600"/>
          </a:p>
        </p:txBody>
      </p:sp>
      <p:sp>
        <p:nvSpPr>
          <p:cNvPr id="136" name="Google Shape;136;p26"/>
          <p:cNvSpPr txBox="1"/>
          <p:nvPr>
            <p:ph idx="1" type="subTitle"/>
          </p:nvPr>
        </p:nvSpPr>
        <p:spPr>
          <a:xfrm>
            <a:off x="2843808" y="3813888"/>
            <a:ext cx="6300192" cy="1134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b="1" lang="ru" sz="5400">
                <a:solidFill>
                  <a:schemeClr val="dk1"/>
                </a:solidFill>
              </a:rPr>
              <a:t>Не болеем!!!</a:t>
            </a:r>
            <a:endParaRPr b="1" sz="5400">
              <a:solidFill>
                <a:schemeClr val="dk1"/>
              </a:solidFill>
            </a:endParaRPr>
          </a:p>
        </p:txBody>
      </p:sp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951570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 rotWithShape="1">
          <a:blip r:embed="rId3">
            <a:alphaModFix/>
          </a:blip>
          <a:srcRect b="7303" l="0" r="-2206" t="0"/>
          <a:stretch/>
        </p:blipFill>
        <p:spPr>
          <a:xfrm rot="459064">
            <a:off x="5472967" y="821125"/>
            <a:ext cx="2834389" cy="3395198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43" name="Google Shape;14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90351">
            <a:off x="1284401" y="876640"/>
            <a:ext cx="2819672" cy="3281795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951570"/>
            <a:ext cx="5400600" cy="3157303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8050" y="974000"/>
            <a:ext cx="3933249" cy="3726400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 rotWithShape="1">
          <a:blip r:embed="rId3">
            <a:alphaModFix/>
          </a:blip>
          <a:srcRect b="8237" l="-1" r="-829" t="0"/>
          <a:stretch/>
        </p:blipFill>
        <p:spPr>
          <a:xfrm rot="600869">
            <a:off x="5205151" y="747102"/>
            <a:ext cx="3065608" cy="3649296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pic>
        <p:nvPicPr>
          <p:cNvPr id="159" name="Google Shape;159;p30"/>
          <p:cNvPicPr preferRelativeResize="0"/>
          <p:nvPr/>
        </p:nvPicPr>
        <p:blipFill rotWithShape="1">
          <a:blip r:embed="rId4">
            <a:alphaModFix/>
          </a:blip>
          <a:srcRect b="28171" l="0" r="1946" t="0"/>
          <a:stretch/>
        </p:blipFill>
        <p:spPr>
          <a:xfrm rot="-647141">
            <a:off x="988795" y="728064"/>
            <a:ext cx="2912858" cy="3700477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20971">
            <a:off x="5269175" y="636392"/>
            <a:ext cx="2519390" cy="3366982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165" name="Google Shape;16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70639">
            <a:off x="1194684" y="623131"/>
            <a:ext cx="2768259" cy="3417487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0850" y="843550"/>
            <a:ext cx="3284950" cy="3510400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идим дома20.jpg" id="175" name="Google Shape;175;p33"/>
          <p:cNvPicPr preferRelativeResize="0"/>
          <p:nvPr/>
        </p:nvPicPr>
        <p:blipFill rotWithShape="1">
          <a:blip r:embed="rId3">
            <a:alphaModFix/>
          </a:blip>
          <a:srcRect b="5433" l="4506" r="930" t="0"/>
          <a:stretch/>
        </p:blipFill>
        <p:spPr>
          <a:xfrm>
            <a:off x="3419872" y="735546"/>
            <a:ext cx="4176464" cy="3402378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