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7" Type="http://schemas.openxmlformats.org/officeDocument/2006/relationships/font" Target="fonts/CenturyGothic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83463457a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f83463457a_2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83463457a_2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f83463457a_2_1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83463457a_2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f83463457a_2_1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83463457a_2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f83463457a_2_1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83463457a_2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f83463457a_2_1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f83463457a_2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f83463457a_2_1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f83463457a_2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f83463457a_2_1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f83463457a_2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f83463457a_2_1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f83463457a_2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f83463457a_2_1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83463457a_2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f83463457a_2_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83463457a_2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f83463457a_2_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83463457a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f83463457a_2_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83463457a_2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f83463457a_2_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83463457a_2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f83463457a_2_1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83463457a_2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f83463457a_2_1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83463457a_2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f83463457a_2_1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f83463457a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f83463457a_2_1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4.jpg"/><Relationship Id="rId5" Type="http://schemas.openxmlformats.org/officeDocument/2006/relationships/image" Target="../media/image20.jpg"/><Relationship Id="rId6" Type="http://schemas.openxmlformats.org/officeDocument/2006/relationships/image" Target="../media/image7.jpg"/><Relationship Id="rId7" Type="http://schemas.openxmlformats.org/officeDocument/2006/relationships/image" Target="../media/image9.jpg"/><Relationship Id="rId8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Relationship Id="rId4" Type="http://schemas.openxmlformats.org/officeDocument/2006/relationships/image" Target="../media/image28.jpg"/><Relationship Id="rId5" Type="http://schemas.openxmlformats.org/officeDocument/2006/relationships/image" Target="../media/image25.jpg"/><Relationship Id="rId6" Type="http://schemas.openxmlformats.org/officeDocument/2006/relationships/image" Target="../media/image24.jpg"/><Relationship Id="rId7" Type="http://schemas.openxmlformats.org/officeDocument/2006/relationships/image" Target="../media/image27.jpg"/><Relationship Id="rId8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4.jpg"/><Relationship Id="rId8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685800" y="519523"/>
            <a:ext cx="7772400" cy="2180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"/>
              <a:t>Презентация </a:t>
            </a:r>
            <a:br>
              <a:rPr lang="ru"/>
            </a:br>
            <a:r>
              <a:rPr lang="ru"/>
              <a:t>«Дикие животные»</a:t>
            </a:r>
            <a:br>
              <a:rPr lang="ru"/>
            </a:br>
            <a:r>
              <a:rPr lang="ru" sz="1600"/>
              <a:t>для детей старшего дошкольного возраста</a:t>
            </a:r>
            <a:endParaRPr/>
          </a:p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5364088" y="3057804"/>
            <a:ext cx="2304256" cy="1512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351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b="1" lang="ru" sz="1900"/>
              <a:t>Подготовила  воспитатель МБДОУ ДС №72 «Кораблик". Чурина И.Ю.</a:t>
            </a:r>
            <a:endParaRPr b="1"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/>
          <p:nvPr/>
        </p:nvSpPr>
        <p:spPr>
          <a:xfrm>
            <a:off x="971600" y="681540"/>
            <a:ext cx="6624736" cy="210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Кто зимой холодной, бродит злой голодный?</a:t>
            </a:r>
            <a:br>
              <a:rPr lang="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(Волк</a:t>
            </a:r>
            <a:r>
              <a:rPr b="1" lang="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/>
          <p:nvPr/>
        </p:nvSpPr>
        <p:spPr>
          <a:xfrm>
            <a:off x="2643174" y="4446998"/>
            <a:ext cx="2662332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ВОЛК 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35"/>
          <p:cNvSpPr/>
          <p:nvPr/>
        </p:nvSpPr>
        <p:spPr>
          <a:xfrm>
            <a:off x="5429256" y="4393419"/>
            <a:ext cx="300082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resimrehberi.com/files/file/buyuk-kurt.jpg" id="194" name="Google Shape;19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681540"/>
            <a:ext cx="5083452" cy="342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/>
        </p:nvSpPr>
        <p:spPr>
          <a:xfrm>
            <a:off x="791072" y="573528"/>
            <a:ext cx="8352928" cy="210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Зимою спит в берлоге.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От мороза, пряча нос.</a:t>
            </a:r>
            <a:br>
              <a:rPr lang="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(Медведь)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6"/>
          <p:cNvSpPr txBox="1"/>
          <p:nvPr/>
        </p:nvSpPr>
        <p:spPr>
          <a:xfrm>
            <a:off x="1785918" y="267874"/>
            <a:ext cx="377026" cy="761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6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/>
          <p:nvPr>
            <p:ph idx="4294967295" type="subTitle"/>
          </p:nvPr>
        </p:nvSpPr>
        <p:spPr>
          <a:xfrm>
            <a:off x="3214678" y="4500576"/>
            <a:ext cx="2143140" cy="375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ru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МЕДВЕДЬ</a:t>
            </a:r>
            <a:endParaRPr b="1" i="0" sz="3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https://im3-tub-ru.yandex.net/i?id=aa42cb6aff12721f0f32a8e1be1434d8&amp;n=33&amp;h=190&amp;w=286" id="206" name="Google Shape;206;p37"/>
          <p:cNvSpPr/>
          <p:nvPr/>
        </p:nvSpPr>
        <p:spPr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im3-tub-ru.yandex.net/i?id=aa42cb6aff12721f0f32a8e1be1434d8&amp;n=33&amp;h=190&amp;w=286" id="207" name="Google Shape;207;p37"/>
          <p:cNvSpPr/>
          <p:nvPr/>
        </p:nvSpPr>
        <p:spPr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im3-tub-ru.yandex.net/i?id=aa42cb6aff12721f0f32a8e1be1434d8&amp;n=33&amp;h=190&amp;w=286" id="208" name="Google Shape;20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9632" y="843558"/>
            <a:ext cx="4806534" cy="3193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/>
          <p:nvPr/>
        </p:nvSpPr>
        <p:spPr>
          <a:xfrm>
            <a:off x="1331640" y="357504"/>
            <a:ext cx="5904656" cy="3116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Лежала между ёлками подушечка с иголками. Тихонечко лежала, потом вдруг убежала.</a:t>
            </a:r>
            <a:br>
              <a:rPr lang="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(Ежик)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/>
          <p:nvPr/>
        </p:nvSpPr>
        <p:spPr>
          <a:xfrm>
            <a:off x="3428992" y="4339840"/>
            <a:ext cx="1584088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ЁЖИК 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169394.JPG" id="219" name="Google Shape;21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0166" y="375031"/>
            <a:ext cx="5973762" cy="3482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.1zoom.me/big/82/55379-740.jpg" id="224" name="Google Shape;22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4401" y="350073"/>
            <a:ext cx="2552574" cy="1914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.pinimg.com/736x/bd/f8/4b/bdf84b572f331da4866c8fd01a096b24.jpg" id="225" name="Google Shape;22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23825" y="2740451"/>
            <a:ext cx="2970575" cy="1914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g5.goodfon.ru/wallpaper/nbig/c/6b/volk-priroda-morda-vzgliad-vetki-seryi.jpg" id="226" name="Google Shape;226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8675" y="2740450"/>
            <a:ext cx="2552575" cy="1829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1.1zoom.me/big3/919/352284-sepik.jpg" id="227" name="Google Shape;227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5013" y="258400"/>
            <a:ext cx="2048900" cy="1862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zastavki.com/pictures/originals/2014/Animals_Deer_in_winter_forest_080846_.jpg" id="228" name="Google Shape;228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5025" y="2686600"/>
            <a:ext cx="2422150" cy="1914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rudnya-tribuna.ru/media/cache/9e/db/15/be/5d/c6/9edb15be5dc660405f7a8a1e0d316e60.jpg" id="229" name="Google Shape;229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07169" y="258412"/>
            <a:ext cx="2552576" cy="2097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 txBox="1"/>
          <p:nvPr>
            <p:ph type="title"/>
          </p:nvPr>
        </p:nvSpPr>
        <p:spPr>
          <a:xfrm>
            <a:off x="683568" y="-53579"/>
            <a:ext cx="8229600" cy="803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b="1" lang="ru">
                <a:latin typeface="Century Gothic"/>
                <a:ea typeface="Century Gothic"/>
                <a:cs typeface="Century Gothic"/>
                <a:sym typeface="Century Gothic"/>
              </a:rPr>
              <a:t>К</a:t>
            </a:r>
            <a:r>
              <a:rPr b="1" lang="ru" sz="3200">
                <a:latin typeface="Century Gothic"/>
                <a:ea typeface="Century Gothic"/>
                <a:cs typeface="Century Gothic"/>
                <a:sym typeface="Century Gothic"/>
              </a:rPr>
              <a:t>ТО ЭТО? </a:t>
            </a:r>
            <a:r>
              <a:rPr b="1" lang="ru">
                <a:latin typeface="Century Gothic"/>
                <a:ea typeface="Century Gothic"/>
                <a:cs typeface="Century Gothic"/>
                <a:sym typeface="Century Gothic"/>
              </a:rPr>
              <a:t>Н</a:t>
            </a:r>
            <a:r>
              <a:rPr b="1" lang="ru" sz="3200">
                <a:latin typeface="Century Gothic"/>
                <a:ea typeface="Century Gothic"/>
                <a:cs typeface="Century Gothic"/>
                <a:sym typeface="Century Gothic"/>
              </a:rPr>
              <a:t>АЗОВИ ОДНИМ СЛОВОМ.</a:t>
            </a:r>
            <a:endParaRPr b="1"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медв" id="235" name="Google Shape;235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20" y="910816"/>
            <a:ext cx="2917189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волчица" id="236" name="Google Shape;23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1802" y="589345"/>
            <a:ext cx="2286016" cy="2317467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лисонька" id="237" name="Google Shape;237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86380" y="910816"/>
            <a:ext cx="2357069" cy="1768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айка" id="238" name="Google Shape;238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57422" y="2518172"/>
            <a:ext cx="2644358" cy="1821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Ёжик" id="239" name="Google Shape;239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72132" y="2625328"/>
            <a:ext cx="2286307" cy="171451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1"/>
          <p:cNvSpPr txBox="1"/>
          <p:nvPr/>
        </p:nvSpPr>
        <p:spPr>
          <a:xfrm>
            <a:off x="571472" y="4339840"/>
            <a:ext cx="8229600" cy="803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ДИКИЕ ЖИВОТНЫЕ</a:t>
            </a:r>
            <a:endParaRPr b="1" sz="5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Павел\Pictures\животные\1264801373_C1E5EBEAE0203132.jpg" id="241" name="Google Shape;241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5719" y="2518172"/>
            <a:ext cx="2344058" cy="1875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волчица" id="242" name="Google Shape;242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0364" y="573528"/>
            <a:ext cx="2286016" cy="2317467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волчица" id="243" name="Google Shape;24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2764" y="687828"/>
            <a:ext cx="2286016" cy="2317467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волчица" id="244" name="Google Shape;244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1723" y="681540"/>
            <a:ext cx="2286016" cy="2317467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лисонька" id="245" name="Google Shape;245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38780" y="1025116"/>
            <a:ext cx="2357069" cy="1768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лисонька" id="246" name="Google Shape;246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38780" y="1005576"/>
            <a:ext cx="2357069" cy="1768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медв" id="135" name="Google Shape;13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5486"/>
            <a:ext cx="2143140" cy="1420318"/>
          </a:xfrm>
          <a:prstGeom prst="ellipse">
            <a:avLst/>
          </a:prstGeom>
          <a:noFill/>
          <a:ln cap="flat" cmpd="sng" w="38100">
            <a:solidFill>
              <a:srgbClr val="0C480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лисонька" id="136" name="Google Shape;13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82" y="1875230"/>
            <a:ext cx="2190407" cy="1393041"/>
          </a:xfrm>
          <a:prstGeom prst="ellipse">
            <a:avLst/>
          </a:prstGeom>
          <a:noFill/>
          <a:ln cap="flat" cmpd="sng" w="38100">
            <a:solidFill>
              <a:srgbClr val="0C480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C:\Users\Павел\Pictures\животные\1264801373_C1E5EBEAE0203132.jpg" id="137" name="Google Shape;13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720" y="3375427"/>
            <a:ext cx="2286016" cy="1553776"/>
          </a:xfrm>
          <a:prstGeom prst="ellipse">
            <a:avLst/>
          </a:prstGeom>
          <a:noFill/>
          <a:ln cap="flat" cmpd="sng" w="38100">
            <a:solidFill>
              <a:srgbClr val="0C480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зайка" id="138" name="Google Shape;138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43702" y="214296"/>
            <a:ext cx="2195073" cy="1348435"/>
          </a:xfrm>
          <a:prstGeom prst="ellipse">
            <a:avLst/>
          </a:prstGeom>
          <a:noFill/>
          <a:ln cap="flat" cmpd="sng" w="38100">
            <a:solidFill>
              <a:srgbClr val="0C480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волчица" id="139" name="Google Shape;139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29454" y="1660915"/>
            <a:ext cx="2000232" cy="1714512"/>
          </a:xfrm>
          <a:prstGeom prst="ellipse">
            <a:avLst/>
          </a:prstGeom>
          <a:noFill/>
          <a:ln cap="flat" cmpd="sng" w="38100">
            <a:solidFill>
              <a:srgbClr val="0C480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Ёжик" id="140" name="Google Shape;140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86578" y="3589741"/>
            <a:ext cx="2143140" cy="1339462"/>
          </a:xfrm>
          <a:prstGeom prst="ellipse">
            <a:avLst/>
          </a:prstGeom>
          <a:noFill/>
          <a:ln cap="flat" cmpd="sng" w="38100">
            <a:solidFill>
              <a:srgbClr val="0C480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://im7-tub-ru.yandex.net/i?id=105059557-30-72&amp;n=21" id="141" name="Google Shape;141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55776" y="1437624"/>
            <a:ext cx="4243416" cy="2893239"/>
          </a:xfrm>
          <a:prstGeom prst="rect">
            <a:avLst/>
          </a:prstGeom>
          <a:noFill/>
          <a:ln cap="flat" cmpd="sng" w="38100">
            <a:solidFill>
              <a:srgbClr val="0C480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2" name="Google Shape;142;p26"/>
          <p:cNvSpPr/>
          <p:nvPr/>
        </p:nvSpPr>
        <p:spPr>
          <a:xfrm>
            <a:off x="2483768" y="357504"/>
            <a:ext cx="4032448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Дикие  животные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лисонька" id="143" name="Google Shape;143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85720" y="1869672"/>
            <a:ext cx="2190407" cy="1393041"/>
          </a:xfrm>
          <a:prstGeom prst="ellipse">
            <a:avLst/>
          </a:prstGeom>
          <a:noFill/>
          <a:ln cap="flat" cmpd="sng" w="38100">
            <a:solidFill>
              <a:srgbClr val="0C480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/>
          <p:nvPr/>
        </p:nvSpPr>
        <p:spPr>
          <a:xfrm>
            <a:off x="857224" y="321453"/>
            <a:ext cx="7000924" cy="4501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Послушайте, ребята, стихотворение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про диких животных. </a:t>
            </a:r>
            <a:b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Дикие животные </a:t>
            </a:r>
            <a:b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человеком не живут,</a:t>
            </a:r>
            <a:b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Постоянной помощи</a:t>
            </a:r>
            <a:b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него не ждут.</a:t>
            </a:r>
            <a:b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живут они в лесах,</a:t>
            </a:r>
            <a:b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горах, в лугах, степях.</a:t>
            </a:r>
            <a:b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Сами пищу добывают,</a:t>
            </a:r>
            <a:b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Сами деток охраняют,</a:t>
            </a:r>
            <a:b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Строят прочное жилище,</a:t>
            </a:r>
            <a:b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Место сбора сами ищут.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/>
          <p:nvPr/>
        </p:nvSpPr>
        <p:spPr>
          <a:xfrm>
            <a:off x="683568" y="357505"/>
            <a:ext cx="6552728" cy="2608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Хитрая плутовка, рыжая головка, пушистый хвост-краса . Как зовут её? </a:t>
            </a:r>
            <a:br>
              <a:rPr lang="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(Лиса)</a:t>
            </a:r>
            <a:r>
              <a:rPr lang="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/>
        </p:nvSpPr>
        <p:spPr>
          <a:xfrm>
            <a:off x="3214678" y="4768468"/>
            <a:ext cx="287258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29"/>
          <p:cNvSpPr/>
          <p:nvPr/>
        </p:nvSpPr>
        <p:spPr>
          <a:xfrm>
            <a:off x="5436006" y="4318181"/>
            <a:ext cx="1485087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ЛИСА </a:t>
            </a:r>
            <a:endParaRPr b="1"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s://im2-tub-ru.yandex.net/i?id=24f277695d830b8361a0649d0b8608f8&amp;n=33&amp;h=190&amp;w=285" id="160" name="Google Shape;16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735546"/>
            <a:ext cx="4952292" cy="3301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/>
          <p:nvPr/>
        </p:nvSpPr>
        <p:spPr>
          <a:xfrm>
            <a:off x="683568" y="357505"/>
            <a:ext cx="6552728" cy="2608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Комочек пуха, длинное ухо, Прыгает ловко. Любит морковку.</a:t>
            </a:r>
            <a:br>
              <a:rPr lang="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(Заяц)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852" y="321453"/>
            <a:ext cx="6357982" cy="375049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1" name="Google Shape;171;p31"/>
          <p:cNvSpPr txBox="1"/>
          <p:nvPr/>
        </p:nvSpPr>
        <p:spPr>
          <a:xfrm>
            <a:off x="3857620" y="4393419"/>
            <a:ext cx="1507144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ЗАЯЦ</a:t>
            </a: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/>
          <p:nvPr/>
        </p:nvSpPr>
        <p:spPr>
          <a:xfrm>
            <a:off x="1259632" y="357504"/>
            <a:ext cx="6696744" cy="2608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Сама мала, шубка пышна. В дупле живёт.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Орешки грызёт.</a:t>
            </a:r>
            <a:br>
              <a:rPr lang="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(Белка)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quirrel2.jpg" id="181" name="Google Shape;18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0166" y="375031"/>
            <a:ext cx="5715040" cy="353618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3"/>
          <p:cNvSpPr txBox="1"/>
          <p:nvPr/>
        </p:nvSpPr>
        <p:spPr>
          <a:xfrm>
            <a:off x="3428992" y="4339840"/>
            <a:ext cx="1678088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БЕЛКА</a:t>
            </a: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